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00" r:id="rId2"/>
    <p:sldMasterId id="2147483996" r:id="rId3"/>
  </p:sldMasterIdLst>
  <p:notesMasterIdLst>
    <p:notesMasterId r:id="rId8"/>
  </p:notesMasterIdLst>
  <p:handoutMasterIdLst>
    <p:handoutMasterId r:id="rId9"/>
  </p:handoutMasterIdLst>
  <p:sldIdLst>
    <p:sldId id="423" r:id="rId4"/>
    <p:sldId id="881" r:id="rId5"/>
    <p:sldId id="882" r:id="rId6"/>
    <p:sldId id="811" r:id="rId7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605001" initials="0" lastIdx="1" clrIdx="0">
    <p:extLst>
      <p:ext uri="{19B8F6BF-5375-455C-9EA6-DF929625EA0E}">
        <p15:presenceInfo xmlns:p15="http://schemas.microsoft.com/office/powerpoint/2012/main" userId="06050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00FFFF"/>
    <a:srgbClr val="00CC00"/>
    <a:srgbClr val="CCFFFF"/>
    <a:srgbClr val="0033CC"/>
    <a:srgbClr val="33CC33"/>
    <a:srgbClr val="D60093"/>
    <a:srgbClr val="98049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6" autoAdjust="0"/>
    <p:restoredTop sz="94368" autoAdjust="0"/>
  </p:normalViewPr>
  <p:slideViewPr>
    <p:cSldViewPr snapToGrid="0">
      <p:cViewPr varScale="1">
        <p:scale>
          <a:sx n="81" d="100"/>
          <a:sy n="81" d="100"/>
        </p:scale>
        <p:origin x="1157" y="67"/>
      </p:cViewPr>
      <p:guideLst>
        <p:guide orient="horz" pos="315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984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2CE53E9F-CCEB-423E-8BE2-CFF2986ED491}" type="datetimeFigureOut">
              <a:rPr lang="ko-KR" altLang="en-US" smtClean="0"/>
              <a:t>2023-06-14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8D329239-7D76-487A-AAB1-6196EAC152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9547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7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7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B16604-6998-46C3-9A69-6FF444D1C681}" type="datetimeFigureOut">
              <a:rPr lang="ko-KR" altLang="en-US"/>
              <a:pPr>
                <a:defRPr/>
              </a:pPr>
              <a:t>2023-06-14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6" rIns="91414" bIns="45706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6" cy="4467224"/>
          </a:xfrm>
          <a:prstGeom prst="rect">
            <a:avLst/>
          </a:prstGeom>
        </p:spPr>
        <p:txBody>
          <a:bodyPr vert="horz" lIns="91414" tIns="45706" rIns="91414" bIns="45706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1D39ED1-BA6E-43B4-BEB0-754C6EBBA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530" y="9429373"/>
            <a:ext cx="2946058" cy="497266"/>
          </a:xfrm>
          <a:prstGeom prst="rect">
            <a:avLst/>
          </a:prstGeom>
        </p:spPr>
        <p:txBody>
          <a:bodyPr vert="horz" lIns="62967" tIns="31484" rIns="62967" bIns="31484" rtlCol="0" anchor="b"/>
          <a:lstStyle>
            <a:lvl1pPr algn="r">
              <a:defRPr sz="800"/>
            </a:lvl1pPr>
          </a:lstStyle>
          <a:p>
            <a:fld id="{81633DEB-5D70-4ED5-8C1B-8EB091CB62F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19881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FE1ED00-DAE1-443C-8FE6-8790707B5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F02373-E84C-4BAC-A2BD-1F4809B84501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B53728F-9C2C-4AF7-AF07-901CDF965C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lIns="62967" tIns="31484" rIns="62967" bIns="31484"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68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3DEB-5D70-4ED5-8C1B-8EB091CB62F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507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3DEB-5D70-4ED5-8C1B-8EB091CB62F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350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0"/>
          <p:cNvSpPr>
            <a:spLocks noChangeShapeType="1"/>
          </p:cNvSpPr>
          <p:nvPr userDrawn="1"/>
        </p:nvSpPr>
        <p:spPr bwMode="auto">
          <a:xfrm>
            <a:off x="1428750" y="1125538"/>
            <a:ext cx="7048500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27" name="그룹 26"/>
          <p:cNvGrpSpPr/>
          <p:nvPr userDrawn="1"/>
        </p:nvGrpSpPr>
        <p:grpSpPr>
          <a:xfrm>
            <a:off x="0" y="3562350"/>
            <a:ext cx="9906000" cy="346075"/>
            <a:chOff x="0" y="6469062"/>
            <a:chExt cx="9906000" cy="346075"/>
          </a:xfrm>
        </p:grpSpPr>
        <p:sp>
          <p:nvSpPr>
            <p:cNvPr id="15" name="Rectangle 4"/>
            <p:cNvSpPr>
              <a:spLocks noChangeArrowheads="1"/>
            </p:cNvSpPr>
            <p:nvPr userDrawn="1"/>
          </p:nvSpPr>
          <p:spPr bwMode="auto">
            <a:xfrm>
              <a:off x="0" y="6469062"/>
              <a:ext cx="9906000" cy="34607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1176"/>
                    <a:invGamma/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Aft>
                  <a:spcPct val="25000"/>
                </a:spcAft>
                <a:buClr>
                  <a:schemeClr val="accent1"/>
                </a:buClr>
                <a:buFont typeface="Arial Unicode MS" pitchFamily="34" charset="-128"/>
                <a:buNone/>
                <a:defRPr/>
              </a:pPr>
              <a:endParaRPr lang="ko-KR" altLang="en-US" sz="2400" dirty="0">
                <a:latin typeface="Arial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 userDrawn="1"/>
          </p:nvSpPr>
          <p:spPr bwMode="auto">
            <a:xfrm>
              <a:off x="5383212" y="6504780"/>
              <a:ext cx="44291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Aft>
                  <a:spcPct val="25000"/>
                </a:spcAft>
                <a:buClr>
                  <a:schemeClr val="accent1"/>
                </a:buClr>
                <a:buFont typeface="Arial Unicode MS" panose="020B0604020202020204" pitchFamily="50" charset="-127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algn="ctr">
                <a:spcAft>
                  <a:spcPct val="25000"/>
                </a:spcAft>
                <a:buClr>
                  <a:schemeClr val="accent1"/>
                </a:buClr>
                <a:buFont typeface="Arial Unicode MS" panose="020B0604020202020204" pitchFamily="50" charset="-127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algn="ctr">
                <a:spcAft>
                  <a:spcPct val="25000"/>
                </a:spcAft>
                <a:buClr>
                  <a:schemeClr val="accent1"/>
                </a:buClr>
                <a:buFont typeface="Arial Unicode MS" panose="020B0604020202020204" pitchFamily="50" charset="-127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algn="ctr">
                <a:spcAft>
                  <a:spcPct val="25000"/>
                </a:spcAft>
                <a:buClr>
                  <a:schemeClr val="accent1"/>
                </a:buClr>
                <a:buFont typeface="Arial Unicode MS" panose="020B0604020202020204" pitchFamily="50" charset="-127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algn="ctr">
                <a:spcAft>
                  <a:spcPct val="25000"/>
                </a:spcAft>
                <a:buClr>
                  <a:schemeClr val="accent1"/>
                </a:buClr>
                <a:buFont typeface="Arial Unicode MS" panose="020B0604020202020204" pitchFamily="50" charset="-127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Font typeface="Arial Unicode MS" panose="020B0604020202020204" pitchFamily="50" charset="-127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Font typeface="Arial Unicode MS" panose="020B0604020202020204" pitchFamily="50" charset="-127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Font typeface="Arial Unicode MS" panose="020B0604020202020204" pitchFamily="50" charset="-127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Font typeface="Arial Unicode MS" panose="020B0604020202020204" pitchFamily="50" charset="-127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r" eaLnBrk="1" hangingPunct="1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ko-KR" sz="12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smart l newest l unique</a:t>
              </a:r>
            </a:p>
          </p:txBody>
        </p:sp>
      </p:grpSp>
      <p:sp>
        <p:nvSpPr>
          <p:cNvPr id="23" name="직사각형 22"/>
          <p:cNvSpPr/>
          <p:nvPr userDrawn="1"/>
        </p:nvSpPr>
        <p:spPr>
          <a:xfrm>
            <a:off x="9525" y="20140"/>
            <a:ext cx="9906000" cy="18097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326"/>
            <a:ext cx="3971925" cy="1695450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809750"/>
            <a:ext cx="5921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 userDrawn="1"/>
        </p:nvSpPr>
        <p:spPr bwMode="auto">
          <a:xfrm>
            <a:off x="9525" y="6529885"/>
            <a:ext cx="12239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400" b="1" i="1" dirty="0">
                <a:solidFill>
                  <a:srgbClr val="FF0000"/>
                </a:solidFill>
                <a:latin typeface="맑은 고딕" pitchFamily="50" charset="-127"/>
              </a:rPr>
              <a:t>Confidential</a:t>
            </a:r>
            <a:endParaRPr kumimoji="0" lang="ko-KR" altLang="en-US" sz="1400" b="1" i="1" dirty="0">
              <a:solidFill>
                <a:srgbClr val="FF0000"/>
              </a:solidFill>
              <a:latin typeface="맑은 고딕" pitchFamily="50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FDE8C0C-AB13-41B4-A60C-D1F866FE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96C389B-C11A-476B-872F-86F4404D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0FDC233-1576-4B4C-BCDA-3ED4C79F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5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72446F-2463-412C-B680-BCEADD77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13258C-0DC0-42B2-A127-FFFCB6FF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BC9665-9C82-40DB-B316-38ED41F02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5F7B64-EA65-4EA8-9D0E-A6966370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0A02E6-91ED-469E-AA7A-69888AF8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9976EB-04DF-41B1-BB75-76A10C8B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8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04CF38-2F73-41BA-A001-40E766CF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5E7BB11-14C8-4CD3-8195-97C2E5F97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15D4299-A23E-4F5A-916A-AC193C7FE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61895AB-0B5F-49CD-8F45-F7BB1FC2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3D431F-F4C4-4D21-9725-289335BD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2FAA752-5C06-4016-AE15-F77466C6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28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3FA3C6-7E38-4637-824C-D5BE2649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7DC1D3-993B-434E-B053-D3586179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971D27-3A4A-4CEC-B941-F7ED3668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045330-8EC8-4285-9BE3-61D7708F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FD8DC1-62DC-4454-94E7-6DDDDABC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70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91CAA49-ABF2-49E4-AE7B-8F17D1984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AC99AB-4E49-478C-9EB4-57B31F798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03B219-274B-402D-9AA2-79C31F67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500404-03C8-46E0-940B-A675AC9B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5EC4AD-455C-4EEB-A355-D73C56E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47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2E69BC-087E-478D-B963-ED4493C8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A755D32-656C-4040-AF8F-F2204A8A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F8F9C98-D4D6-4020-9003-FA3A7725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C1B8F6A-7992-4B1B-8982-84233DD7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60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300275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0D1535F-B86E-4ADA-8F61-F911680746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36" y="3677916"/>
            <a:ext cx="2572394" cy="1381670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0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4CA0B-55DA-49B1-AC5F-EAE29BC94C3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0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t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13517"/>
            <a:ext cx="99060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PT_bg_butto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9"/>
            <a:ext cx="99060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185275" y="6617711"/>
            <a:ext cx="720725" cy="2423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defRPr/>
            </a:pPr>
            <a:fld id="{30920025-E7D4-4831-B597-802BC0F0E8B6}" type="slidenum">
              <a:rPr kumimoji="0" lang="ko-KR" altLang="en-US" sz="975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 eaLnBrk="1" hangingPunct="1">
                <a:defRPr/>
              </a:pPr>
              <a:t>‹#›</a:t>
            </a:fld>
            <a:endParaRPr kumimoji="0" lang="ko-KR" altLang="en-US" sz="975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081" y="0"/>
            <a:ext cx="9203432" cy="548680"/>
          </a:xfrm>
        </p:spPr>
        <p:txBody>
          <a:bodyPr>
            <a:normAutofit/>
          </a:bodyPr>
          <a:lstStyle>
            <a:lvl1pPr algn="l">
              <a:defRPr sz="1625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4488" y="836712"/>
            <a:ext cx="9217024" cy="5472608"/>
          </a:xfrm>
        </p:spPr>
        <p:txBody>
          <a:bodyPr/>
          <a:lstStyle>
            <a:lvl1pPr>
              <a:buFont typeface="Wingdings" pitchFamily="2" charset="2"/>
              <a:buChar char="v"/>
              <a:defRPr sz="1463"/>
            </a:lvl1pPr>
            <a:lvl2pPr>
              <a:defRPr sz="1300"/>
            </a:lvl2pPr>
            <a:lvl3pPr>
              <a:defRPr sz="1138"/>
            </a:lvl3pPr>
            <a:lvl4pPr>
              <a:defRPr sz="975"/>
            </a:lvl4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84516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525" y="6529885"/>
            <a:ext cx="122396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kumimoji="0" lang="en-US" altLang="ko-KR" sz="1400" b="1" i="1" dirty="0">
                <a:solidFill>
                  <a:srgbClr val="FF0000"/>
                </a:solidFill>
                <a:latin typeface="맑은 고딕" pitchFamily="50" charset="-127"/>
              </a:rPr>
              <a:t>Confidential</a:t>
            </a:r>
            <a:endParaRPr kumimoji="0" lang="ko-KR" altLang="en-US" sz="1400" b="1" i="1" dirty="0">
              <a:solidFill>
                <a:srgbClr val="FF0000"/>
              </a:solidFill>
              <a:latin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8080" y="839193"/>
            <a:ext cx="9217024" cy="5472608"/>
          </a:xfrm>
        </p:spPr>
        <p:txBody>
          <a:bodyPr/>
          <a:lstStyle>
            <a:lvl1pPr>
              <a:buFont typeface="Wingdings" pitchFamily="2" charset="2"/>
              <a:buChar char="v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6491785"/>
            <a:ext cx="9906000" cy="0"/>
          </a:xfrm>
          <a:prstGeom prst="line">
            <a:avLst/>
          </a:prstGeom>
          <a:ln w="28575">
            <a:gradFill>
              <a:gsLst>
                <a:gs pos="25000">
                  <a:schemeClr val="bg1">
                    <a:lumMod val="75000"/>
                  </a:schemeClr>
                </a:gs>
                <a:gs pos="50000">
                  <a:schemeClr val="bg1">
                    <a:lumMod val="75000"/>
                  </a:schemeClr>
                </a:gs>
                <a:gs pos="75000">
                  <a:schemeClr val="bg1">
                    <a:lumMod val="65000"/>
                  </a:schemeClr>
                </a:gs>
              </a:gsLst>
              <a:lin ang="5400000" scaled="1"/>
            </a:gra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 userDrawn="1"/>
        </p:nvGrpSpPr>
        <p:grpSpPr>
          <a:xfrm>
            <a:off x="0" y="0"/>
            <a:ext cx="9896475" cy="473530"/>
            <a:chOff x="128696" y="1267820"/>
            <a:chExt cx="10022334" cy="473530"/>
          </a:xfrm>
        </p:grpSpPr>
        <p:grpSp>
          <p:nvGrpSpPr>
            <p:cNvPr id="16" name="그룹 15"/>
            <p:cNvGrpSpPr/>
            <p:nvPr userDrawn="1"/>
          </p:nvGrpSpPr>
          <p:grpSpPr>
            <a:xfrm>
              <a:off x="128696" y="1267821"/>
              <a:ext cx="8905875" cy="473529"/>
              <a:chOff x="0" y="155121"/>
              <a:chExt cx="12192000" cy="473529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0" y="155121"/>
                <a:ext cx="12192000" cy="47352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순서도: 지연 18"/>
              <p:cNvSpPr/>
              <p:nvPr userDrawn="1"/>
            </p:nvSpPr>
            <p:spPr>
              <a:xfrm rot="10800000">
                <a:off x="10493828" y="155121"/>
                <a:ext cx="1698171" cy="473529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7" name="Picture 9" descr="표지로고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034" y="1267820"/>
              <a:ext cx="1880996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9CCE9A-879F-4550-B570-19A0476E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3EF2C28-7225-415E-91FC-826819F6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슬라이드 번호 개체 틀 6">
            <a:extLst>
              <a:ext uri="{FF2B5EF4-FFF2-40B4-BE49-F238E27FC236}">
                <a16:creationId xmlns:a16="http://schemas.microsoft.com/office/drawing/2014/main" id="{EED8E848-6625-449A-8D5E-1D958F26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2912" y="6510664"/>
            <a:ext cx="2311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74CA0B-55DA-49B1-AC5F-EAE29BC94C3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74CA0B-55DA-49B1-AC5F-EAE29BC94C3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67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41EA21-6FFA-498D-9410-817AA0890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1B1BE62-163F-41BD-A955-61D1CA12A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167BF4-2C4B-40B8-B2E0-2906F029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4F8D39-AB53-4963-93E5-8A38844B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102182-6AEF-4BD9-8611-1FDCB060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74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B30AC1-7DDE-4AC2-9B76-03D5D4ED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156040-D71C-4E19-B17D-27C3EA26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F42766-B2EA-4762-9003-EC82856C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F40D3-FD4A-47E2-B233-08CC02EE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9A6F92-EC9F-4476-9DCC-B655AA04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79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4D4B3-CD77-4ED7-84F7-245F8508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FDB14F-1AAD-49DA-A724-53798CA97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82902E-6E64-44E9-9597-BCA7750D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39B638-BEB3-4608-992B-F846229B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369BE3-558B-4B44-B12D-8F86FE1C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9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200B91-DB9D-40D8-8AB8-92D7E4A0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3A3B7C-C1B4-42C6-BEAE-755C62318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6958C7-29FA-472A-8BBC-6C82E16A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4B9DFF-B275-453E-B0F0-CAB4C9E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3A43C9-8B81-44FA-9F23-BD2E5A69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88E7DE-85C5-4385-9BE1-6D2D7EDB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63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C0AD42-978F-4F85-BBBB-8B73EC94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D2C1631-FEE3-405D-BD14-EDD73BB04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1873BD-E7E8-4899-856A-F407CDEA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723F481-1E2A-461E-A065-D76932FFB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B81B9D9-2697-4143-85D7-DB741ACBA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379F97-0064-460A-A5CF-4D26F1E0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AAAA5DF-4FDF-4A5F-B6DA-A2812839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3B0FC5A-5A71-4CBE-83F4-645B95F0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78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3853C7-DA03-4D66-9C96-681E0DF2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C4A5E0C-9C77-4B06-BDEB-67BF9738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ACD5592-E74D-4D05-84AB-DB7A5499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E5F4D18-6DB9-4F94-9A6C-CD58CE1D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23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74CA0B-55DA-49B1-AC5F-EAE29BC94C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6FB9AD-A2DF-4440-A6BD-7E91C358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01C233D-8F75-4045-8BE1-02D169BE7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DA843B-5E5E-4C1E-AF2C-E3907A02C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AA37D5-BDF6-4B73-8055-38B71C46E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B3FF01-47CB-4613-B0E5-5121400E7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8F13-903D-49F5-9556-BE8335603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8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7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7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7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74CA0B-55DA-49B1-AC5F-EAE29BC94C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77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576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576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576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576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71485" algn="ctr" rtl="0" fontAlgn="base" latinLnBrk="1">
        <a:spcBef>
          <a:spcPct val="0"/>
        </a:spcBef>
        <a:spcAft>
          <a:spcPct val="0"/>
        </a:spcAft>
        <a:defRPr sz="3576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42969" algn="ctr" rtl="0" fontAlgn="base" latinLnBrk="1">
        <a:spcBef>
          <a:spcPct val="0"/>
        </a:spcBef>
        <a:spcAft>
          <a:spcPct val="0"/>
        </a:spcAft>
        <a:defRPr sz="3576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14453" algn="ctr" rtl="0" fontAlgn="base" latinLnBrk="1">
        <a:spcBef>
          <a:spcPct val="0"/>
        </a:spcBef>
        <a:spcAft>
          <a:spcPct val="0"/>
        </a:spcAft>
        <a:defRPr sz="3576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485937" algn="ctr" rtl="0" fontAlgn="base" latinLnBrk="1">
        <a:spcBef>
          <a:spcPct val="0"/>
        </a:spcBef>
        <a:spcAft>
          <a:spcPct val="0"/>
        </a:spcAft>
        <a:defRPr sz="3576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78613" indent="-278613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62" indent="-232178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710" indent="-185742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95" indent="-185742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80" indent="-185742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64" indent="-185742" algn="l" defTabSz="742969" rtl="0" eaLnBrk="1" latinLnBrk="1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648" indent="-185742" algn="l" defTabSz="742969" rtl="0" eaLnBrk="1" latinLnBrk="1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132" indent="-185742" algn="l" defTabSz="742969" rtl="0" eaLnBrk="1" latinLnBrk="1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616" indent="-185742" algn="l" defTabSz="742969" rtl="0" eaLnBrk="1" latinLnBrk="1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69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85" algn="l" defTabSz="742969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69" algn="l" defTabSz="742969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53" algn="l" defTabSz="742969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37" algn="l" defTabSz="742969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21" algn="l" defTabSz="742969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algn="l" defTabSz="742969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90" algn="l" defTabSz="742969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74" algn="l" defTabSz="742969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7D0805DB-4662-4CC6-A592-80A6FDD283AB}"/>
              </a:ext>
            </a:extLst>
          </p:cNvPr>
          <p:cNvSpPr txBox="1">
            <a:spLocks/>
          </p:cNvSpPr>
          <p:nvPr/>
        </p:nvSpPr>
        <p:spPr>
          <a:xfrm>
            <a:off x="216388" y="1256753"/>
            <a:ext cx="9473224" cy="93969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57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576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576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576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3576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371485" algn="ctr" rtl="0" fontAlgn="base" latinLnBrk="1">
              <a:spcBef>
                <a:spcPct val="0"/>
              </a:spcBef>
              <a:spcAft>
                <a:spcPct val="0"/>
              </a:spcAft>
              <a:defRPr sz="3576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742969" algn="ctr" rtl="0" fontAlgn="base" latinLnBrk="1">
              <a:spcBef>
                <a:spcPct val="0"/>
              </a:spcBef>
              <a:spcAft>
                <a:spcPct val="0"/>
              </a:spcAft>
              <a:defRPr sz="3576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114453" algn="ctr" rtl="0" fontAlgn="base" latinLnBrk="1">
              <a:spcBef>
                <a:spcPct val="0"/>
              </a:spcBef>
              <a:spcAft>
                <a:spcPct val="0"/>
              </a:spcAft>
              <a:defRPr sz="3576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485937" algn="ctr" rtl="0" fontAlgn="base" latinLnBrk="1">
              <a:spcBef>
                <a:spcPct val="0"/>
              </a:spcBef>
              <a:spcAft>
                <a:spcPct val="0"/>
              </a:spcAft>
              <a:defRPr sz="3576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kumimoji="0" lang="ko-KR" altLang="en-US" sz="4800" b="1" dirty="0" err="1">
                <a:latin typeface="+mn-ea"/>
                <a:ea typeface="+mn-ea"/>
                <a:cs typeface="Vrinda" pitchFamily="34" charset="0"/>
              </a:rPr>
              <a:t>양중용</a:t>
            </a:r>
            <a:r>
              <a:rPr kumimoji="0" lang="ko-KR" altLang="en-US" sz="4800" b="1" dirty="0">
                <a:latin typeface="+mn-ea"/>
                <a:ea typeface="+mn-ea"/>
                <a:cs typeface="Vrinda" pitchFamily="34" charset="0"/>
              </a:rPr>
              <a:t> </a:t>
            </a:r>
            <a:r>
              <a:rPr kumimoji="0" lang="en-US" altLang="ko-KR" sz="4800" b="1" dirty="0">
                <a:latin typeface="+mn-ea"/>
                <a:ea typeface="+mn-ea"/>
                <a:cs typeface="Vrinda" pitchFamily="34" charset="0"/>
              </a:rPr>
              <a:t>JIG </a:t>
            </a:r>
            <a:r>
              <a:rPr kumimoji="0" lang="ko-KR" altLang="en-US" sz="4800" b="1" dirty="0">
                <a:latin typeface="+mn-ea"/>
                <a:ea typeface="+mn-ea"/>
                <a:cs typeface="Vrinda" pitchFamily="34" charset="0"/>
              </a:rPr>
              <a:t>구조 계산</a:t>
            </a:r>
            <a:endParaRPr kumimoji="0" lang="en-US" altLang="ko-KR" sz="4800" b="1" dirty="0">
              <a:latin typeface="+mn-ea"/>
              <a:ea typeface="+mn-ea"/>
              <a:cs typeface="Vrinda" pitchFamily="34" charset="0"/>
            </a:endParaRP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55A446D2-834C-4708-98E1-32A4FDD04D37}"/>
              </a:ext>
            </a:extLst>
          </p:cNvPr>
          <p:cNvSpPr txBox="1">
            <a:spLocks/>
          </p:cNvSpPr>
          <p:nvPr/>
        </p:nvSpPr>
        <p:spPr>
          <a:xfrm>
            <a:off x="7453312" y="5824524"/>
            <a:ext cx="1799729" cy="436882"/>
          </a:xfrm>
          <a:prstGeom prst="rect">
            <a:avLst/>
          </a:prstGeom>
        </p:spPr>
        <p:txBody>
          <a:bodyPr>
            <a:noAutofit/>
          </a:bodyPr>
          <a:lstStyle>
            <a:lvl1pPr marL="278613" indent="-278613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62" indent="-232178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10" indent="-185742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95" indent="-185742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80" indent="-185742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64" indent="-185742" algn="l" defTabSz="74296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648" indent="-185742" algn="l" defTabSz="74296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132" indent="-185742" algn="l" defTabSz="74296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16" indent="-185742" algn="l" defTabSz="742969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None/>
            </a:pPr>
            <a:r>
              <a:rPr kumimoji="0" lang="en-US" altLang="ko-KR" sz="1800" b="1" dirty="0">
                <a:latin typeface="+mn-ea"/>
              </a:rPr>
              <a:t>2023. 06. 14</a:t>
            </a:r>
          </a:p>
          <a:p>
            <a:pPr marL="0" indent="0" algn="r" eaLnBrk="1" hangingPunct="1">
              <a:buNone/>
            </a:pPr>
            <a:endParaRPr kumimoji="0" lang="en-US" altLang="ko-KR" sz="1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182253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>
            <a:extLst>
              <a:ext uri="{FF2B5EF4-FFF2-40B4-BE49-F238E27FC236}">
                <a16:creationId xmlns:a16="http://schemas.microsoft.com/office/drawing/2014/main" id="{669FC82C-C676-4264-819A-A7A302F2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2912" y="6510664"/>
            <a:ext cx="2311400" cy="365125"/>
          </a:xfrm>
        </p:spPr>
        <p:txBody>
          <a:bodyPr/>
          <a:lstStyle/>
          <a:p>
            <a:pPr>
              <a:defRPr/>
            </a:pPr>
            <a:fld id="{EB74CA0B-55DA-49B1-AC5F-EAE29BC94C3F}" type="slidenum">
              <a:rPr lang="ko-KR" altLang="en-US" smtClean="0">
                <a:latin typeface="+mn-ea"/>
              </a:rPr>
              <a:pPr>
                <a:defRPr/>
              </a:pPr>
              <a:t>2</a:t>
            </a:fld>
            <a:endParaRPr lang="ko-KR" altLang="en-US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B247C-16DC-4B2B-8422-2CCBC8E37A02}"/>
              </a:ext>
            </a:extLst>
          </p:cNvPr>
          <p:cNvSpPr txBox="1"/>
          <p:nvPr/>
        </p:nvSpPr>
        <p:spPr>
          <a:xfrm>
            <a:off x="5402232" y="1295400"/>
            <a:ext cx="3979894" cy="1891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ea"/>
                <a:ea typeface="+mn-ea"/>
              </a:rPr>
              <a:t>가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. JIG1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SIZE: 1385x575x860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ea"/>
                <a:ea typeface="+mn-ea"/>
              </a:rPr>
              <a:t>양중용 전동 호이스트 연결용 아이볼트 위치에 하중 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500kgf(</a:t>
            </a:r>
            <a:r>
              <a:rPr lang="ko-KR" altLang="en-US" sz="1600" b="1" dirty="0">
                <a:solidFill>
                  <a:srgbClr val="000000"/>
                </a:solidFill>
                <a:latin typeface="+mn-ea"/>
                <a:ea typeface="+mn-ea"/>
              </a:rPr>
              <a:t>실제 하중 약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300kgf) </a:t>
            </a:r>
            <a:r>
              <a:rPr lang="ko-KR" altLang="en-US" sz="1600" b="1" dirty="0">
                <a:solidFill>
                  <a:srgbClr val="000000"/>
                </a:solidFill>
                <a:latin typeface="+mn-ea"/>
                <a:ea typeface="+mn-ea"/>
              </a:rPr>
              <a:t>설정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D3E02-61EE-445A-9688-E39BC315CE2D}"/>
              </a:ext>
            </a:extLst>
          </p:cNvPr>
          <p:cNvSpPr txBox="1"/>
          <p:nvPr/>
        </p:nvSpPr>
        <p:spPr>
          <a:xfrm>
            <a:off x="5406236" y="3976848"/>
            <a:ext cx="3970930" cy="193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나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. 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JIG2(</a:t>
            </a:r>
            <a:r>
              <a:rPr lang="ko-KR" altLang="en-US" sz="1600" b="1" dirty="0">
                <a:solidFill>
                  <a:srgbClr val="000000"/>
                </a:solidFill>
                <a:latin typeface="+mn-ea"/>
                <a:ea typeface="+mn-ea"/>
              </a:rPr>
              <a:t>상부 높이 간섭 위치용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SIZE: 1385x575x250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1600" b="1" dirty="0">
                <a:solidFill>
                  <a:srgbClr val="000000"/>
                </a:solidFill>
                <a:latin typeface="+mn-ea"/>
                <a:ea typeface="+mn-ea"/>
              </a:rPr>
              <a:t>양중용 전동 호이스트 연결용 아이볼트 위치에 하중 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500kgf(</a:t>
            </a:r>
            <a:r>
              <a:rPr lang="ko-KR" altLang="en-US" sz="1600" b="1" dirty="0">
                <a:solidFill>
                  <a:srgbClr val="000000"/>
                </a:solidFill>
                <a:latin typeface="+mn-ea"/>
                <a:ea typeface="+mn-ea"/>
              </a:rPr>
              <a:t>실제 하중 약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300kgf) </a:t>
            </a:r>
            <a:r>
              <a:rPr lang="ko-KR" altLang="en-US" sz="1600" b="1" dirty="0">
                <a:solidFill>
                  <a:srgbClr val="000000"/>
                </a:solidFill>
                <a:latin typeface="+mn-ea"/>
                <a:ea typeface="+mn-ea"/>
              </a:rPr>
              <a:t>설정</a:t>
            </a:r>
            <a:r>
              <a:rPr lang="en-US" altLang="ko-KR" sz="1600" b="1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332D030-D536-4BB0-8ADE-4608303929A8}"/>
              </a:ext>
            </a:extLst>
          </p:cNvPr>
          <p:cNvGrpSpPr/>
          <p:nvPr/>
        </p:nvGrpSpPr>
        <p:grpSpPr>
          <a:xfrm>
            <a:off x="528832" y="1304365"/>
            <a:ext cx="3712786" cy="2127688"/>
            <a:chOff x="528832" y="1304365"/>
            <a:chExt cx="3712786" cy="212768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156E6BA-BDE5-49E5-923C-0D4505808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832" y="1304365"/>
              <a:ext cx="1981372" cy="2127688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DFCFC616-9384-40C7-8056-A5FC5F202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0204" y="1304365"/>
              <a:ext cx="1731414" cy="2127688"/>
            </a:xfrm>
            <a:prstGeom prst="rect">
              <a:avLst/>
            </a:prstGeom>
          </p:spPr>
        </p:pic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01DBEEF0-360E-400A-9E31-D41C78510D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9904" y="2144024"/>
              <a:ext cx="0" cy="571306"/>
            </a:xfrm>
            <a:prstGeom prst="straightConnector1">
              <a:avLst/>
            </a:prstGeom>
            <a:solidFill>
              <a:srgbClr val="EAEAEA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02B31C-0B1C-4664-B9EA-33F3E6E3A173}"/>
                </a:ext>
              </a:extLst>
            </p:cNvPr>
            <p:cNvSpPr txBox="1"/>
            <p:nvPr/>
          </p:nvSpPr>
          <p:spPr>
            <a:xfrm flipH="1">
              <a:off x="528915" y="2715330"/>
              <a:ext cx="1021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+mn-ea"/>
                  <a:ea typeface="+mn-ea"/>
                </a:rPr>
                <a:t>하중 </a:t>
              </a:r>
              <a:r>
                <a:rPr lang="en-US" altLang="ko-KR" b="1" dirty="0">
                  <a:latin typeface="+mn-ea"/>
                  <a:ea typeface="+mn-ea"/>
                </a:rPr>
                <a:t>500 </a:t>
              </a:r>
              <a:r>
                <a:rPr lang="en-US" altLang="ko-KR" b="1" dirty="0" err="1">
                  <a:latin typeface="+mn-ea"/>
                  <a:ea typeface="+mn-ea"/>
                </a:rPr>
                <a:t>kgf</a:t>
              </a:r>
              <a:endParaRPr lang="ko-KR" altLang="en-US" b="1" dirty="0">
                <a:latin typeface="+mn-ea"/>
                <a:ea typeface="+mn-ea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3F0EDE9-806A-440A-A1BE-63D8A1DB0CD2}"/>
              </a:ext>
            </a:extLst>
          </p:cNvPr>
          <p:cNvGrpSpPr/>
          <p:nvPr/>
        </p:nvGrpSpPr>
        <p:grpSpPr>
          <a:xfrm>
            <a:off x="528831" y="4047333"/>
            <a:ext cx="3974940" cy="1852623"/>
            <a:chOff x="527125" y="3769425"/>
            <a:chExt cx="3974940" cy="185262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E468649E-2FA7-47C5-B72C-61B980DE0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128" y="3769425"/>
              <a:ext cx="3974937" cy="1390008"/>
            </a:xfrm>
            <a:prstGeom prst="rect">
              <a:avLst/>
            </a:prstGeom>
          </p:spPr>
        </p:pic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4B66796A-250C-4100-8E77-102250BE69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6812" y="4742327"/>
              <a:ext cx="0" cy="233390"/>
            </a:xfrm>
            <a:prstGeom prst="straightConnector1">
              <a:avLst/>
            </a:prstGeom>
            <a:solidFill>
              <a:srgbClr val="EAEAEA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41FEAA-7D00-48B3-8477-00FA18A30786}"/>
                </a:ext>
              </a:extLst>
            </p:cNvPr>
            <p:cNvSpPr txBox="1"/>
            <p:nvPr/>
          </p:nvSpPr>
          <p:spPr>
            <a:xfrm flipH="1">
              <a:off x="527125" y="4975717"/>
              <a:ext cx="1021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+mn-ea"/>
                  <a:ea typeface="+mn-ea"/>
                </a:rPr>
                <a:t>하중 </a:t>
              </a:r>
              <a:r>
                <a:rPr lang="en-US" altLang="ko-KR" b="1" dirty="0">
                  <a:latin typeface="+mn-ea"/>
                  <a:ea typeface="+mn-ea"/>
                </a:rPr>
                <a:t>500 </a:t>
              </a:r>
              <a:r>
                <a:rPr lang="en-US" altLang="ko-KR" b="1" dirty="0" err="1">
                  <a:latin typeface="+mn-ea"/>
                  <a:ea typeface="+mn-ea"/>
                </a:rPr>
                <a:t>kgf</a:t>
              </a:r>
              <a:endParaRPr lang="ko-KR" altLang="en-US" b="1" dirty="0">
                <a:latin typeface="+mn-ea"/>
                <a:ea typeface="+mn-ea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F66D238-3D5D-4B13-AFC2-36B8C92F82C5}"/>
              </a:ext>
            </a:extLst>
          </p:cNvPr>
          <p:cNvSpPr txBox="1"/>
          <p:nvPr/>
        </p:nvSpPr>
        <p:spPr>
          <a:xfrm>
            <a:off x="49808" y="63347"/>
            <a:ext cx="354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양중용</a:t>
            </a:r>
            <a:r>
              <a:rPr lang="ko-KR" altLang="en-US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JIG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8AC70-7B76-4D81-9758-CBCFF5481DF7}"/>
              </a:ext>
            </a:extLst>
          </p:cNvPr>
          <p:cNvSpPr txBox="1"/>
          <p:nvPr/>
        </p:nvSpPr>
        <p:spPr>
          <a:xfrm>
            <a:off x="2061202" y="349626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+mn-ea"/>
                <a:ea typeface="+mn-ea"/>
              </a:rPr>
              <a:t>&lt;JIG1&gt;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C235E1-8854-48D9-A664-2CA5B23C2D91}"/>
              </a:ext>
            </a:extLst>
          </p:cNvPr>
          <p:cNvSpPr txBox="1"/>
          <p:nvPr/>
        </p:nvSpPr>
        <p:spPr>
          <a:xfrm>
            <a:off x="2061202" y="5480576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+mn-ea"/>
                <a:ea typeface="+mn-ea"/>
              </a:rPr>
              <a:t>&lt;JIG2&gt;</a:t>
            </a:r>
            <a:endParaRPr lang="ko-KR" altLang="en-US" sz="16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230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>
            <a:extLst>
              <a:ext uri="{FF2B5EF4-FFF2-40B4-BE49-F238E27FC236}">
                <a16:creationId xmlns:a16="http://schemas.microsoft.com/office/drawing/2014/main" id="{669FC82C-C676-4264-819A-A7A302F2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2912" y="6510664"/>
            <a:ext cx="2311400" cy="365125"/>
          </a:xfrm>
        </p:spPr>
        <p:txBody>
          <a:bodyPr/>
          <a:lstStyle/>
          <a:p>
            <a:pPr>
              <a:defRPr/>
            </a:pPr>
            <a:fld id="{EB74CA0B-55DA-49B1-AC5F-EAE29BC94C3F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CE50053-FDAA-4B42-B94E-E8C1885DB029}"/>
              </a:ext>
            </a:extLst>
          </p:cNvPr>
          <p:cNvGrpSpPr/>
          <p:nvPr/>
        </p:nvGrpSpPr>
        <p:grpSpPr>
          <a:xfrm>
            <a:off x="528918" y="1295400"/>
            <a:ext cx="5051612" cy="2372569"/>
            <a:chOff x="528918" y="1304365"/>
            <a:chExt cx="5051612" cy="251853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BE77202-101E-413C-B717-F9E39AFD9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3165" y="1304365"/>
              <a:ext cx="2447365" cy="2518531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D5F0712-8749-4DD0-94BB-E5D0B17AF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18" y="1304365"/>
              <a:ext cx="2604246" cy="251852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2A9B8C-950E-4115-AB92-1ABC329559AA}"/>
              </a:ext>
            </a:extLst>
          </p:cNvPr>
          <p:cNvSpPr txBox="1"/>
          <p:nvPr/>
        </p:nvSpPr>
        <p:spPr>
          <a:xfrm>
            <a:off x="2703403" y="3496267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+mn-ea"/>
                <a:ea typeface="+mn-ea"/>
              </a:rPr>
              <a:t>&lt;JIG1&gt;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D91A5-900A-4BFE-A6C4-6FC08E32A849}"/>
              </a:ext>
            </a:extLst>
          </p:cNvPr>
          <p:cNvSpPr txBox="1"/>
          <p:nvPr/>
        </p:nvSpPr>
        <p:spPr>
          <a:xfrm>
            <a:off x="5701554" y="1295400"/>
            <a:ext cx="3680572" cy="2076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JIG1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응력</a:t>
            </a:r>
            <a: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max 1.041e+08</a:t>
            </a:r>
            <a:b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~ min 3.637e+02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18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변형량</a:t>
            </a:r>
            <a:r>
              <a:rPr lang="en-US" altLang="ko-KR" sz="1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max 6.594e-04</a:t>
            </a:r>
            <a:b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~ min 8.307e-09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31612B2-939E-4088-A5A5-9A330F93DE91}"/>
              </a:ext>
            </a:extLst>
          </p:cNvPr>
          <p:cNvSpPr/>
          <p:nvPr/>
        </p:nvSpPr>
        <p:spPr>
          <a:xfrm>
            <a:off x="5701553" y="1295400"/>
            <a:ext cx="3680573" cy="215091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CBBB2-27E4-4CBE-AD82-4FEDDE2D86E9}"/>
              </a:ext>
            </a:extLst>
          </p:cNvPr>
          <p:cNvSpPr txBox="1"/>
          <p:nvPr/>
        </p:nvSpPr>
        <p:spPr>
          <a:xfrm>
            <a:off x="5704884" y="3976848"/>
            <a:ext cx="3672282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나</a:t>
            </a:r>
            <a:r>
              <a:rPr kumimoji="1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. </a:t>
            </a: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JIG2(</a:t>
            </a:r>
            <a:r>
              <a:rPr lang="ko-KR" altLang="en-US" b="1" dirty="0">
                <a:solidFill>
                  <a:srgbClr val="000000"/>
                </a:solidFill>
                <a:latin typeface="+mn-ea"/>
                <a:ea typeface="+mn-ea"/>
              </a:rPr>
              <a:t>상부 높이 간섭 위치용</a:t>
            </a: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b="1" dirty="0">
                <a:solidFill>
                  <a:srgbClr val="000000"/>
                </a:solidFill>
                <a:latin typeface="+mn-ea"/>
                <a:ea typeface="+mn-ea"/>
              </a:rPr>
              <a:t>응력</a:t>
            </a: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: max 1.777e+08</a:t>
            </a:r>
            <a:b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       ~ min 4.075e+02</a:t>
            </a: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b="1" dirty="0" err="1">
                <a:solidFill>
                  <a:srgbClr val="000000"/>
                </a:solidFill>
                <a:latin typeface="+mn-ea"/>
                <a:ea typeface="+mn-ea"/>
              </a:rPr>
              <a:t>변형량</a:t>
            </a: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: max 1.028e-03</a:t>
            </a:r>
            <a:b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</a:b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           ~ min 6.250e-09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8BBB114-1851-4E11-86B6-384E9AE09621}"/>
              </a:ext>
            </a:extLst>
          </p:cNvPr>
          <p:cNvSpPr/>
          <p:nvPr/>
        </p:nvSpPr>
        <p:spPr>
          <a:xfrm>
            <a:off x="5696593" y="3975616"/>
            <a:ext cx="3680573" cy="215091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E024C1C-BC1B-4091-BAE5-4499E0779A4C}"/>
              </a:ext>
            </a:extLst>
          </p:cNvPr>
          <p:cNvGrpSpPr/>
          <p:nvPr/>
        </p:nvGrpSpPr>
        <p:grpSpPr>
          <a:xfrm>
            <a:off x="472606" y="4050415"/>
            <a:ext cx="5086955" cy="1892939"/>
            <a:chOff x="524649" y="3772052"/>
            <a:chExt cx="5377310" cy="1241945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8974011-8EF9-49DE-8D6E-E2F8160CC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667"/>
            <a:stretch/>
          </p:blipFill>
          <p:spPr>
            <a:xfrm>
              <a:off x="524649" y="3786277"/>
              <a:ext cx="2688655" cy="1213495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229D4B67-36AB-4BB0-9521-DB16D2A6A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3304" y="3772052"/>
              <a:ext cx="2688655" cy="124194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040B33-B441-4255-85D3-AEE8AD21B68B}"/>
              </a:ext>
            </a:extLst>
          </p:cNvPr>
          <p:cNvSpPr txBox="1"/>
          <p:nvPr/>
        </p:nvSpPr>
        <p:spPr>
          <a:xfrm>
            <a:off x="0" y="73072"/>
            <a:ext cx="9250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양중용 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JIG 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구조계산 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항복응력</a:t>
            </a:r>
            <a:r>
              <a:rPr lang="en-US" altLang="ko-KR" sz="2000" b="1" dirty="0">
                <a:solidFill>
                  <a:schemeClr val="bg1"/>
                </a:solidFill>
                <a:latin typeface="+mn-ea"/>
                <a:ea typeface="+mn-ea"/>
              </a:rPr>
              <a:t>: 2.500e+08)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B0019B-E437-4905-A9E8-3D5C9E7169F6}"/>
              </a:ext>
            </a:extLst>
          </p:cNvPr>
          <p:cNvSpPr txBox="1"/>
          <p:nvPr/>
        </p:nvSpPr>
        <p:spPr>
          <a:xfrm>
            <a:off x="2703403" y="5921672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+mn-ea"/>
                <a:ea typeface="+mn-ea"/>
              </a:rPr>
              <a:t>&lt;JIG2&gt;</a:t>
            </a:r>
            <a:endParaRPr lang="ko-KR" altLang="en-US" sz="16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546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DCAB68-4402-427A-8FBD-871813BDC236}"/>
              </a:ext>
            </a:extLst>
          </p:cNvPr>
          <p:cNvSpPr txBox="1"/>
          <p:nvPr/>
        </p:nvSpPr>
        <p:spPr bwMode="auto">
          <a:xfrm>
            <a:off x="2224216" y="2924091"/>
            <a:ext cx="54699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ko-KR" altLang="en-US" sz="54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감사합니다</a:t>
            </a:r>
            <a:endParaRPr kumimoji="0"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2192362-B4D2-47E9-AF84-819747CB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4CA0B-55DA-49B1-AC5F-EAE29BC94C3F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08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 w="med" len="med"/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None/>
          <a:tabLst/>
          <a:defRPr kumimoji="0" sz="1000" dirty="0" smtClean="0">
            <a:latin typeface="굴림" panose="020B0600000101010101" pitchFamily="50" charset="-127"/>
            <a:ea typeface="굴림" panose="020B0600000101010101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FF0000"/>
          </a:solidFill>
          <a:tailEnd type="triangl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  <a:normAutofit/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rgbClr val="00206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65008</TotalTime>
  <Words>152</Words>
  <Application>Microsoft Office PowerPoint</Application>
  <PresentationFormat>A4 용지(210x297mm)</PresentationFormat>
  <Paragraphs>29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Arial Unicode MS</vt:lpstr>
      <vt:lpstr>HY견고딕</vt:lpstr>
      <vt:lpstr>굴림</vt:lpstr>
      <vt:lpstr>맑은 고딕</vt:lpstr>
      <vt:lpstr>Arial</vt:lpstr>
      <vt:lpstr>Calibri</vt:lpstr>
      <vt:lpstr>Times New Roman</vt:lpstr>
      <vt:lpstr>Vrinda</vt:lpstr>
      <vt:lpstr>Wingdings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Wilson</dc:creator>
  <cp:lastModifiedBy>김해용(PM2팀/과장/팀원)</cp:lastModifiedBy>
  <cp:revision>4208</cp:revision>
  <cp:lastPrinted>2022-07-01T00:43:18Z</cp:lastPrinted>
  <dcterms:created xsi:type="dcterms:W3CDTF">2010-12-15T04:38:26Z</dcterms:created>
  <dcterms:modified xsi:type="dcterms:W3CDTF">2023-06-14T07:37:17Z</dcterms:modified>
</cp:coreProperties>
</file>