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5" r:id="rId3"/>
    <p:sldId id="272" r:id="rId4"/>
    <p:sldId id="287" r:id="rId5"/>
    <p:sldId id="288" r:id="rId6"/>
  </p:sldIdLst>
  <p:sldSz cx="12192000" cy="6858000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95A1D9-C4C3-4D06-A143-FC76ED2B94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6DAD81-86CB-40F3-91B8-3FB509C66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E0997DB-3BEA-450B-87F2-F5B7E944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5D4A49-8645-4E54-A5E4-1AAB4D5B4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0BB1937-BDCB-4A60-86B7-B1A404A67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586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85BEAB-08D6-4228-94D5-F0F71CC86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A98ED58-4CDE-4465-8768-6FEEF9D80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CFBDEC-9ED5-43BC-A9DB-4AEB5C8FE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0727F5D-8495-4B21-A510-342F6806D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39D6B0-009D-4089-AA1C-DC46CED29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264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B6BEF39-C0A3-45C3-A5A5-60455E311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7A787A4-0916-43CD-AFEC-0610E3579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C0AA2D-6F12-455C-9A98-4E6A1A1AA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4AB2D62-D6B1-43EA-B5A4-7AEC9D65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C5FFA09-1B22-4720-B1DC-E33B3FBD0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037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ko-KR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59F4A-47FE-42B2-9AAF-4A98532704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61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0C4B24-470A-497A-83D9-57B9270CD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DA9F56A-9FE4-4AE8-9A26-E537E2821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AF1E5B1-0E6F-4983-B6FB-025C0F48A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630C3A-B3DE-4BE6-860F-8DD2DE61F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ACAB73-9622-4DD2-8C91-6EFB1C72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864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2D8568-9338-4FFE-8B71-4177135A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4749498-0D0B-4FE6-8D62-57944921C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43ACE9-E401-45A7-BA4C-E62BA72E1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DD1497-B222-45F6-949C-1B561876A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E5FAB6-5349-4F18-8023-23F684966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6227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67D78DC-3DD2-4D5C-87C6-536C5D11F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6A4D41-7147-4130-9E26-01726CA55C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DDDF448-7A1B-4B81-966A-13B5F7CD75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8AE26E3-616A-4705-AFB9-9EE8D101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6868B4-619D-4ED3-AAFC-AE3CAF47B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975299B-8D5D-468E-9D48-6CC3F549F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059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F837241-ECB8-4638-AEB8-D52A9463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A702E4-8530-4E33-AC29-2F50F9DE7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9719D49-CAEA-4EDF-A465-ECABB4C1F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E0F099-C2CA-4A57-91CF-ACCEF591E6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C396482-FB5A-4C65-90E3-1EF0B6E131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E08B0F7-DE04-4C59-B43A-5A0C1DE53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E4D3799-31B6-4C0E-AD39-249FB5C5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810818A-809B-4F9E-B413-64664941A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341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5FDF661-A235-4DF6-8FB9-3FBC851D3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B63C372-A6B7-44DF-8344-39EF5744A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EB808CF-8AB7-4B58-86AA-5F52B6B8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DEE7DD-31E4-475E-9DD0-ED7D1256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75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6B0A9F2-5228-445A-B997-22AB6976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E3777E4-A3E1-4C72-AF8A-AEE0DB219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BE2C064-0D6F-4F04-B1DC-FF1EDA8C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7394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95A9A8-A7EC-49B3-8415-1E11E2E1D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8B0164-0BAD-4BA6-A019-059383C3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39F1ED5-9724-4044-8764-E00A75C35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5F421C-AB98-4703-9CB6-E34D783D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9308E36-9F4F-4363-9ADD-F6BD15766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5D6995-D523-4EBF-AE90-E9B9C35A7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4492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6AA45D-005C-4448-866D-32DA46074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ACCB7BA-2469-4EEA-AFA4-61DA457632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186AD5C-B39E-46E5-B722-6762A84A3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AC0ED33-7255-46DD-ABB7-2F8030C4C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7A5D1FA-DF60-4D0A-83BA-7DE28E88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EE1A630-6505-4A6C-94D4-F7D2CDBA5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066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4D72DAA-A9EF-470E-B908-669245089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35B501-FE96-4849-824F-63E7DD542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668F79-A0FD-464C-8E73-A859572D6F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9F866-287F-4702-BA37-6DD3FEC5FAB7}" type="datetimeFigureOut">
              <a:rPr lang="ko-KR" altLang="en-US" smtClean="0"/>
              <a:t>2024-05-04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3E017B-9689-4E1F-9425-D90939283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835D6C3-A57E-4EDC-8518-38E5EFC82D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C877C-37F2-42D6-ABF5-77F13512B9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1062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209800" y="457200"/>
            <a:ext cx="7772400" cy="426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931112"/>
              </p:ext>
            </p:extLst>
          </p:nvPr>
        </p:nvGraphicFramePr>
        <p:xfrm>
          <a:off x="1881188" y="457201"/>
          <a:ext cx="8429682" cy="4267201"/>
        </p:xfrm>
        <a:graphic>
          <a:graphicData uri="http://schemas.openxmlformats.org/drawingml/2006/table">
            <a:tbl>
              <a:tblPr/>
              <a:tblGrid>
                <a:gridCol w="2107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7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34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1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고소작업대  </a:t>
                      </a:r>
                      <a:r>
                        <a:rPr kumimoji="1" lang="ko-KR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제원표</a:t>
                      </a:r>
                      <a:endParaRPr kumimoji="1" lang="ko-KR" altLang="en-US" sz="3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회 사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 비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SJ 3219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장비회사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 해 </a:t>
                      </a:r>
                      <a:r>
                        <a:rPr kumimoji="1" lang="ko-KR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렌</a:t>
                      </a:r>
                      <a:r>
                        <a:rPr kumimoji="1" lang="ko-KR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장비높이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1.99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최대작업높이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7.6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장비길이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1.78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장비무게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1,170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최대적재중량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249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A/S </a:t>
                      </a:r>
                      <a:r>
                        <a:rPr kumimoji="1" lang="ko-KR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010-5509-8528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1881189" y="5105400"/>
            <a:ext cx="8429625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안전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생명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입니다</a:t>
            </a:r>
          </a:p>
        </p:txBody>
      </p:sp>
      <p:pic>
        <p:nvPicPr>
          <p:cNvPr id="3109" name="Picture 37" descr="SW-C-T-S3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4" y="5214939"/>
            <a:ext cx="1214437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10" name="Picture 38" descr="189-6(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7750" y="5214938"/>
            <a:ext cx="142875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2024064" y="457200"/>
            <a:ext cx="8429625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2202" name="Group 1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033081025"/>
              </p:ext>
            </p:extLst>
          </p:nvPr>
        </p:nvGraphicFramePr>
        <p:xfrm>
          <a:off x="1952626" y="428626"/>
          <a:ext cx="8501121" cy="4191001"/>
        </p:xfrm>
        <a:graphic>
          <a:graphicData uri="http://schemas.openxmlformats.org/drawingml/2006/table">
            <a:tbl>
              <a:tblPr/>
              <a:tblGrid>
                <a:gridCol w="212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 소 작 업 대   제  원  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회 사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 비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SJ 4626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장비회사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 해 </a:t>
                      </a:r>
                      <a:r>
                        <a:rPr kumimoji="1" lang="ko-KR" alt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렌</a:t>
                      </a:r>
                      <a:r>
                        <a:rPr kumimoji="1" lang="ko-KR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장비높이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최대작업높이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9.8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장비길이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2.31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장비무게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1,904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최대적재중량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386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A/S </a:t>
                      </a:r>
                      <a:r>
                        <a:rPr kumimoji="1" lang="ko-KR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010-5509-8528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204" name="Rectangle 36"/>
          <p:cNvSpPr>
            <a:spLocks noChangeArrowheads="1"/>
          </p:cNvSpPr>
          <p:nvPr/>
        </p:nvSpPr>
        <p:spPr bwMode="auto">
          <a:xfrm>
            <a:off x="1881188" y="5000625"/>
            <a:ext cx="85725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안전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생명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입니다</a:t>
            </a:r>
          </a:p>
        </p:txBody>
      </p:sp>
      <p:pic>
        <p:nvPicPr>
          <p:cNvPr id="7205" name="Picture 37" descr="SW-C-T-S3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3" y="5143501"/>
            <a:ext cx="12049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06" name="Picture 38" descr="189-6(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063" y="5072063"/>
            <a:ext cx="1357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2024064" y="457200"/>
            <a:ext cx="8429625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2202" name="Group 1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19455746"/>
              </p:ext>
            </p:extLst>
          </p:nvPr>
        </p:nvGraphicFramePr>
        <p:xfrm>
          <a:off x="1952626" y="428626"/>
          <a:ext cx="8501121" cy="4191001"/>
        </p:xfrm>
        <a:graphic>
          <a:graphicData uri="http://schemas.openxmlformats.org/drawingml/2006/table">
            <a:tbl>
              <a:tblPr/>
              <a:tblGrid>
                <a:gridCol w="212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 소 작 업 대   제  원  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회 사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 비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SJ 4632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장비회사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 해 렌 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장비높이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2.37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최대작업높이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11.6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장비길이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2.16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장비무게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2,302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최대적재중량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318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A/S </a:t>
                      </a:r>
                      <a:r>
                        <a:rPr kumimoji="1" lang="ko-KR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010-5509-8528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881188" y="5000625"/>
            <a:ext cx="85725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안전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5400" b="1">
                <a:latin typeface="맑은 고딕" pitchFamily="50" charset="-127"/>
                <a:ea typeface="맑은 고딕" pitchFamily="50" charset="-127"/>
              </a:rPr>
              <a:t>생명</a:t>
            </a:r>
            <a:r>
              <a:rPr lang="ko-KR" altLang="en-US" sz="4000">
                <a:latin typeface="맑은 고딕" pitchFamily="50" charset="-127"/>
                <a:ea typeface="맑은 고딕" pitchFamily="50" charset="-127"/>
              </a:rPr>
              <a:t>입니다</a:t>
            </a:r>
          </a:p>
        </p:txBody>
      </p:sp>
      <p:pic>
        <p:nvPicPr>
          <p:cNvPr id="8229" name="Picture 37" descr="SW-C-T-S3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3" y="5143501"/>
            <a:ext cx="12049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0" name="Picture 38" descr="189-6(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063" y="5072063"/>
            <a:ext cx="1357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2024064" y="457200"/>
            <a:ext cx="8429625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2202" name="Group 1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668601790"/>
              </p:ext>
            </p:extLst>
          </p:nvPr>
        </p:nvGraphicFramePr>
        <p:xfrm>
          <a:off x="1952626" y="428626"/>
          <a:ext cx="8501121" cy="4191001"/>
        </p:xfrm>
        <a:graphic>
          <a:graphicData uri="http://schemas.openxmlformats.org/drawingml/2006/table">
            <a:tbl>
              <a:tblPr/>
              <a:tblGrid>
                <a:gridCol w="212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 소 작 업 대   제  원  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회 사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 비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AS1012E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장비회사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 해 렌 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장비높이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2.43M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최대작업높이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12M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장비길이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2.47</a:t>
                      </a: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장비무게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2500KG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최대적재중량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320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A/S </a:t>
                      </a:r>
                      <a:r>
                        <a:rPr kumimoji="1" lang="ko-KR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010-5509-8528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881188" y="5000625"/>
            <a:ext cx="85725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 dirty="0">
                <a:latin typeface="맑은 고딕" pitchFamily="50" charset="-127"/>
                <a:ea typeface="맑은 고딕" pitchFamily="50" charset="-127"/>
              </a:rPr>
              <a:t>안전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5400" b="1" dirty="0">
                <a:latin typeface="맑은 고딕" pitchFamily="50" charset="-127"/>
                <a:ea typeface="맑은 고딕" pitchFamily="50" charset="-127"/>
              </a:rPr>
              <a:t>생명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입니다</a:t>
            </a:r>
          </a:p>
        </p:txBody>
      </p:sp>
      <p:pic>
        <p:nvPicPr>
          <p:cNvPr id="8229" name="Picture 37" descr="SW-C-T-S3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3" y="5143501"/>
            <a:ext cx="12049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0" name="Picture 38" descr="189-6(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063" y="5072063"/>
            <a:ext cx="1357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9173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5" name="Rectangle 147"/>
          <p:cNvSpPr>
            <a:spLocks noChangeArrowheads="1"/>
          </p:cNvSpPr>
          <p:nvPr/>
        </p:nvSpPr>
        <p:spPr bwMode="auto">
          <a:xfrm>
            <a:off x="2024064" y="457200"/>
            <a:ext cx="8429625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graphicFrame>
        <p:nvGraphicFramePr>
          <p:cNvPr id="2202" name="Group 15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119944480"/>
              </p:ext>
            </p:extLst>
          </p:nvPr>
        </p:nvGraphicFramePr>
        <p:xfrm>
          <a:off x="1952626" y="428626"/>
          <a:ext cx="8501121" cy="4191001"/>
        </p:xfrm>
        <a:graphic>
          <a:graphicData uri="http://schemas.openxmlformats.org/drawingml/2006/table">
            <a:tbl>
              <a:tblPr/>
              <a:tblGrid>
                <a:gridCol w="2125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02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고 소 작 업 대   제  원  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회 사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 비 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SJ3226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장비회사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동 해 렌 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장비높이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2.15M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최대작업높이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9.8M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장비길이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2.32</a:t>
                      </a: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장비무게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2800" b="1" dirty="0"/>
                        <a:t>2500KG</a:t>
                      </a:r>
                      <a:endParaRPr kumimoji="1" lang="en-US" altLang="ko-K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최대적재중량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227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A/S </a:t>
                      </a:r>
                      <a:r>
                        <a:rPr kumimoji="1" lang="ko-KR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연락처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010-5509-8528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1881188" y="5000625"/>
            <a:ext cx="85725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5400" b="1" dirty="0">
                <a:latin typeface="맑은 고딕" pitchFamily="50" charset="-127"/>
                <a:ea typeface="맑은 고딕" pitchFamily="50" charset="-127"/>
              </a:rPr>
              <a:t>안전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은 </a:t>
            </a:r>
            <a:r>
              <a:rPr lang="ko-KR" altLang="en-US" sz="5400" b="1" dirty="0">
                <a:latin typeface="맑은 고딕" pitchFamily="50" charset="-127"/>
                <a:ea typeface="맑은 고딕" pitchFamily="50" charset="-127"/>
              </a:rPr>
              <a:t>생명</a:t>
            </a:r>
            <a:r>
              <a:rPr lang="ko-KR" altLang="en-US" sz="4000" dirty="0">
                <a:latin typeface="맑은 고딕" pitchFamily="50" charset="-127"/>
                <a:ea typeface="맑은 고딕" pitchFamily="50" charset="-127"/>
              </a:rPr>
              <a:t>입니다</a:t>
            </a:r>
          </a:p>
        </p:txBody>
      </p:sp>
      <p:pic>
        <p:nvPicPr>
          <p:cNvPr id="8229" name="Picture 37" descr="SW-C-T-S3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4063" y="5143501"/>
            <a:ext cx="1204912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30" name="Picture 38" descr="189-6(3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82063" y="5072063"/>
            <a:ext cx="1357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5289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201</Words>
  <Application>Microsoft Office PowerPoint</Application>
  <PresentationFormat>와이드스크린</PresentationFormat>
  <Paragraphs>95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다솔 황</cp:lastModifiedBy>
  <cp:revision>7</cp:revision>
  <cp:lastPrinted>2024-05-04T00:16:13Z</cp:lastPrinted>
  <dcterms:created xsi:type="dcterms:W3CDTF">2024-01-02T01:46:46Z</dcterms:created>
  <dcterms:modified xsi:type="dcterms:W3CDTF">2024-05-04T00:18:51Z</dcterms:modified>
</cp:coreProperties>
</file>