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56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57" r:id="rId19"/>
    <p:sldId id="258" r:id="rId20"/>
    <p:sldId id="259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1" autoAdjust="0"/>
    <p:restoredTop sz="94660"/>
  </p:normalViewPr>
  <p:slideViewPr>
    <p:cSldViewPr snapToGrid="0">
      <p:cViewPr varScale="1">
        <p:scale>
          <a:sx n="87" d="100"/>
          <a:sy n="87" d="100"/>
        </p:scale>
        <p:origin x="86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88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8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32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72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4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87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52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59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1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64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4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31826-3152-40C8-A60C-4BAE3DF714E2}" type="datetimeFigureOut">
              <a:rPr lang="ko-KR" altLang="en-US" smtClean="0"/>
              <a:t>2022-11-07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7422-9831-4D2B-B951-01CDE17A2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6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584960" y="1084672"/>
            <a:ext cx="9022080" cy="24019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72770"/>
              </p:ext>
            </p:extLst>
          </p:nvPr>
        </p:nvGraphicFramePr>
        <p:xfrm>
          <a:off x="1584960" y="157284"/>
          <a:ext cx="15036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680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공통사항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93" y="1451646"/>
            <a:ext cx="8912814" cy="83728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23348"/>
              </p:ext>
            </p:extLst>
          </p:nvPr>
        </p:nvGraphicFramePr>
        <p:xfrm>
          <a:off x="1639596" y="2516912"/>
          <a:ext cx="891281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err="1" smtClean="0"/>
                        <a:t>문서번호가</a:t>
                      </a:r>
                      <a:r>
                        <a:rPr lang="ko-KR" altLang="en-US" sz="1050" b="0" dirty="0" smtClean="0"/>
                        <a:t> 환경안전파트로 기재되어 있음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각 파트에 맞게 수정 </a:t>
                      </a:r>
                      <a:r>
                        <a:rPr lang="en-US" altLang="ko-KR" sz="1050" b="0" dirty="0" smtClean="0"/>
                        <a:t>(</a:t>
                      </a:r>
                      <a:r>
                        <a:rPr lang="ko-KR" altLang="en-US" sz="1050" b="0" dirty="0" smtClean="0"/>
                        <a:t>환경안전</a:t>
                      </a:r>
                      <a:r>
                        <a:rPr lang="en-US" altLang="ko-KR" sz="1050" b="0" dirty="0" smtClean="0"/>
                        <a:t>1</a:t>
                      </a:r>
                      <a:r>
                        <a:rPr lang="ko-KR" altLang="en-US" sz="1050" b="0" dirty="0" smtClean="0"/>
                        <a:t>파트</a:t>
                      </a:r>
                      <a:r>
                        <a:rPr lang="en-US" altLang="ko-KR" sz="1050" b="0" dirty="0" smtClean="0"/>
                        <a:t>)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63340" y="1938313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8600" y="731910"/>
            <a:ext cx="2673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Ⅰ. </a:t>
            </a:r>
            <a:r>
              <a:rPr lang="ko-KR" altLang="en-US" sz="1600" b="1" dirty="0"/>
              <a:t>문서번호 수정</a:t>
            </a:r>
          </a:p>
        </p:txBody>
      </p:sp>
      <p:cxnSp>
        <p:nvCxnSpPr>
          <p:cNvPr id="17" name="직선 화살표 연결선 16"/>
          <p:cNvCxnSpPr/>
          <p:nvPr/>
        </p:nvCxnSpPr>
        <p:spPr>
          <a:xfrm flipH="1" flipV="1">
            <a:off x="3174023" y="2073920"/>
            <a:ext cx="798635" cy="633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584960" y="157284"/>
          <a:ext cx="36699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946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훈련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회의 </a:t>
                      </a: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smtClean="0"/>
                        <a:t>안전보건협의체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61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Ⅱ. </a:t>
            </a:r>
            <a:r>
              <a:rPr lang="ko-KR" altLang="en-US" sz="1600" b="1" dirty="0" smtClean="0"/>
              <a:t>작성 탭 없음  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63680"/>
              </p:ext>
            </p:extLst>
          </p:nvPr>
        </p:nvGraphicFramePr>
        <p:xfrm>
          <a:off x="1639592" y="4701904"/>
          <a:ext cx="8912815" cy="94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목록만 있고</a:t>
                      </a:r>
                      <a:r>
                        <a:rPr lang="en-US" altLang="ko-KR" sz="1050" b="0" baseline="0" dirty="0" smtClean="0"/>
                        <a:t>, </a:t>
                      </a:r>
                      <a:r>
                        <a:rPr lang="ko-KR" altLang="en-US" sz="1050" b="0" baseline="0" dirty="0" smtClean="0"/>
                        <a:t>내용을 작성하기 위한 추가 탭이 없음</a:t>
                      </a:r>
                      <a:endParaRPr lang="en-US" altLang="ko-KR" sz="1050" b="0" baseline="0" dirty="0" smtClean="0"/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안전보건협의체는 매월 진행되는 회의이나 </a:t>
                      </a:r>
                      <a:r>
                        <a:rPr lang="ko-KR" altLang="en-US" sz="1050" b="0" baseline="0" dirty="0" err="1" smtClean="0"/>
                        <a:t>현장별</a:t>
                      </a:r>
                      <a:r>
                        <a:rPr lang="ko-KR" altLang="en-US" sz="1050" b="0" baseline="0" dirty="0" smtClean="0"/>
                        <a:t> 한 개 항목</a:t>
                      </a:r>
                      <a:r>
                        <a:rPr lang="en-US" altLang="ko-KR" sz="1050" b="0" baseline="0" dirty="0" smtClean="0"/>
                        <a:t/>
                      </a:r>
                      <a:br>
                        <a:rPr lang="en-US" altLang="ko-KR" sz="1050" b="0" baseline="0" dirty="0" smtClean="0"/>
                      </a:br>
                      <a:r>
                        <a:rPr lang="ko-KR" altLang="en-US" sz="1050" b="0" baseline="0" dirty="0" smtClean="0"/>
                        <a:t>만 작성할 수 있게 되어 있는 것으로 판단됨</a:t>
                      </a:r>
                      <a:r>
                        <a:rPr lang="en-US" altLang="ko-KR" sz="1050" b="0" baseline="0" dirty="0" smtClean="0"/>
                        <a:t>.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작성 탭 추가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66" y="1246473"/>
            <a:ext cx="5443266" cy="310999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480311" y="2221616"/>
            <a:ext cx="5219552" cy="177561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48839" y="1505010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7896915" y="1803167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8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67657"/>
              </p:ext>
            </p:extLst>
          </p:nvPr>
        </p:nvGraphicFramePr>
        <p:xfrm>
          <a:off x="1584960" y="157284"/>
          <a:ext cx="36699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946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훈련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회의 </a:t>
                      </a: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err="1" smtClean="0"/>
                        <a:t>노사협의체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61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Ⅰ. </a:t>
            </a:r>
            <a:r>
              <a:rPr lang="ko-KR" altLang="en-US" sz="1600" b="1" dirty="0" smtClean="0"/>
              <a:t>작성 탭 없음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89785"/>
              </p:ext>
            </p:extLst>
          </p:nvPr>
        </p:nvGraphicFramePr>
        <p:xfrm>
          <a:off x="1639592" y="4701904"/>
          <a:ext cx="8912815" cy="94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목록만 있고</a:t>
                      </a:r>
                      <a:r>
                        <a:rPr lang="en-US" altLang="ko-KR" sz="1050" b="0" baseline="0" dirty="0" smtClean="0"/>
                        <a:t>, </a:t>
                      </a:r>
                      <a:r>
                        <a:rPr lang="ko-KR" altLang="en-US" sz="1050" b="0" baseline="0" dirty="0" smtClean="0"/>
                        <a:t>내용을 작성하기 위한 추가 탭이 없음</a:t>
                      </a:r>
                      <a:endParaRPr lang="en-US" altLang="ko-KR" sz="1050" b="0" baseline="0" dirty="0" smtClean="0"/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안전보건협의체는 매월 진행되는 회의이나 </a:t>
                      </a:r>
                      <a:r>
                        <a:rPr lang="ko-KR" altLang="en-US" sz="1050" b="0" baseline="0" dirty="0" err="1" smtClean="0"/>
                        <a:t>현장별</a:t>
                      </a:r>
                      <a:r>
                        <a:rPr lang="ko-KR" altLang="en-US" sz="1050" b="0" baseline="0" dirty="0" smtClean="0"/>
                        <a:t> 한 개 항목</a:t>
                      </a:r>
                      <a:r>
                        <a:rPr lang="en-US" altLang="ko-KR" sz="1050" b="0" baseline="0" dirty="0" smtClean="0"/>
                        <a:t/>
                      </a:r>
                      <a:br>
                        <a:rPr lang="en-US" altLang="ko-KR" sz="1050" b="0" baseline="0" dirty="0" smtClean="0"/>
                      </a:br>
                      <a:r>
                        <a:rPr lang="ko-KR" altLang="en-US" sz="1050" b="0" baseline="0" dirty="0" smtClean="0"/>
                        <a:t>만 작성할 수 있게 되어 있는 것으로 판단됨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작성 탭 추가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920" y="1140396"/>
            <a:ext cx="5412161" cy="348369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480311" y="2221615"/>
            <a:ext cx="5219552" cy="19976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512" y="1505010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7873588" y="1803167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8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15812"/>
              </p:ext>
            </p:extLst>
          </p:nvPr>
        </p:nvGraphicFramePr>
        <p:xfrm>
          <a:off x="1584958" y="157284"/>
          <a:ext cx="4514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900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훈련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회의 </a:t>
                      </a: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err="1" smtClean="0"/>
                        <a:t>연간안전보건교육계획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61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Ⅰ. </a:t>
            </a:r>
            <a:r>
              <a:rPr lang="ko-KR" altLang="en-US" sz="1600" b="1" dirty="0" smtClean="0"/>
              <a:t>작성 후 리스트에 </a:t>
            </a:r>
            <a:r>
              <a:rPr lang="ko-KR" altLang="en-US" sz="1600" b="1" dirty="0" err="1" smtClean="0"/>
              <a:t>비노출</a:t>
            </a:r>
            <a:r>
              <a:rPr lang="ko-KR" altLang="en-US" sz="1600" b="1" dirty="0" smtClean="0"/>
              <a:t> 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012474"/>
              </p:ext>
            </p:extLst>
          </p:nvPr>
        </p:nvGraphicFramePr>
        <p:xfrm>
          <a:off x="1639592" y="4701904"/>
          <a:ext cx="8912815" cy="87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dirty="0" smtClean="0"/>
                        <a:t>작성을 모두 완료하였음에도 리스트에</a:t>
                      </a:r>
                      <a:r>
                        <a:rPr lang="ko-KR" altLang="en-US" sz="1050" b="0" baseline="0" dirty="0" smtClean="0"/>
                        <a:t> 나타나지 않음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작성 완료 시 리스트에 표시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41" y="1130109"/>
            <a:ext cx="8744966" cy="338310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965020" y="2221615"/>
            <a:ext cx="8433014" cy="19976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512" y="1505010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7873588" y="1803167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584958" y="157284"/>
          <a:ext cx="4514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900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훈련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회의 </a:t>
                      </a: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err="1" smtClean="0"/>
                        <a:t>연간안전보건교육계획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61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Ⅱ. </a:t>
            </a:r>
            <a:r>
              <a:rPr lang="ko-KR" altLang="en-US" sz="1600" b="1" dirty="0" err="1" smtClean="0"/>
              <a:t>비활용</a:t>
            </a:r>
            <a:r>
              <a:rPr lang="ko-KR" altLang="en-US" sz="1600" b="1" dirty="0" smtClean="0"/>
              <a:t> 칸 삭제 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15444"/>
              </p:ext>
            </p:extLst>
          </p:nvPr>
        </p:nvGraphicFramePr>
        <p:xfrm>
          <a:off x="1639592" y="4701904"/>
          <a:ext cx="8912815" cy="87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활용하지 않는 </a:t>
                      </a:r>
                      <a:r>
                        <a:rPr lang="ko-KR" altLang="en-US" sz="1050" b="0" dirty="0" err="1" smtClean="0"/>
                        <a:t>문서연결</a:t>
                      </a:r>
                      <a:r>
                        <a:rPr lang="ko-KR" altLang="en-US" sz="1050" b="0" dirty="0" smtClean="0"/>
                        <a:t> 칸이 있음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err="1" smtClean="0"/>
                        <a:t>비활용</a:t>
                      </a:r>
                      <a:r>
                        <a:rPr lang="ko-KR" altLang="en-US" sz="1050" b="0" dirty="0" smtClean="0"/>
                        <a:t> 칸 </a:t>
                      </a:r>
                      <a:r>
                        <a:rPr lang="en-US" altLang="ko-KR" sz="1050" b="0" dirty="0" smtClean="0"/>
                        <a:t>(</a:t>
                      </a:r>
                      <a:r>
                        <a:rPr lang="ko-KR" altLang="en-US" sz="1050" b="0" dirty="0" err="1" smtClean="0"/>
                        <a:t>문서연결</a:t>
                      </a:r>
                      <a:r>
                        <a:rPr lang="en-US" altLang="ko-KR" sz="1050" b="0" dirty="0" smtClean="0"/>
                        <a:t>) </a:t>
                      </a:r>
                      <a:r>
                        <a:rPr lang="ko-KR" altLang="en-US" sz="1050" b="0" dirty="0" smtClean="0"/>
                        <a:t>삭제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64" y="1314208"/>
            <a:ext cx="8563872" cy="314639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965020" y="4121417"/>
            <a:ext cx="8433014" cy="26008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512" y="3404811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7873588" y="3702968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8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584958" y="157284"/>
          <a:ext cx="4514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900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훈련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회의 </a:t>
                      </a: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err="1" smtClean="0"/>
                        <a:t>연간안전보건교육계획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61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Ⅲ. </a:t>
            </a:r>
            <a:r>
              <a:rPr lang="ko-KR" altLang="en-US" sz="1600" b="1" dirty="0" smtClean="0"/>
              <a:t>본문에 사진 첨부 시 오류 발생 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54410"/>
              </p:ext>
            </p:extLst>
          </p:nvPr>
        </p:nvGraphicFramePr>
        <p:xfrm>
          <a:off x="1639592" y="4701904"/>
          <a:ext cx="8912815" cy="87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본문에 사진 첨부 시 등록 실패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해당 오류 개선 필요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92" y="1281964"/>
            <a:ext cx="6429720" cy="303045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965020" y="1753262"/>
            <a:ext cx="6360492" cy="24141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512" y="1245880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7873588" y="1544037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631" y="2727554"/>
            <a:ext cx="316292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06591"/>
              </p:ext>
            </p:extLst>
          </p:nvPr>
        </p:nvGraphicFramePr>
        <p:xfrm>
          <a:off x="1584960" y="157284"/>
          <a:ext cx="38633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340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훈련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회의 </a:t>
                      </a: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smtClean="0"/>
                        <a:t>안전보건활동일지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61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Ⅰ. </a:t>
            </a:r>
            <a:r>
              <a:rPr lang="ko-KR" altLang="en-US" sz="1600" b="1" dirty="0" smtClean="0"/>
              <a:t>작성 탭 없음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15244"/>
              </p:ext>
            </p:extLst>
          </p:nvPr>
        </p:nvGraphicFramePr>
        <p:xfrm>
          <a:off x="1639592" y="4701904"/>
          <a:ext cx="8912815" cy="87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목록만 있고</a:t>
                      </a:r>
                      <a:r>
                        <a:rPr lang="en-US" altLang="ko-KR" sz="1050" b="0" baseline="0" dirty="0" smtClean="0"/>
                        <a:t>, </a:t>
                      </a:r>
                      <a:r>
                        <a:rPr lang="ko-KR" altLang="en-US" sz="1050" b="0" baseline="0" dirty="0" smtClean="0"/>
                        <a:t>내용을 작성하기 위한 추가 탭이 없음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작성 탭 추가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81" y="1220055"/>
            <a:ext cx="7191759" cy="333670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779270" y="2084455"/>
            <a:ext cx="6936229" cy="19976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512" y="1505010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7873588" y="1803167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4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51457"/>
              </p:ext>
            </p:extLst>
          </p:nvPr>
        </p:nvGraphicFramePr>
        <p:xfrm>
          <a:off x="1584960" y="157284"/>
          <a:ext cx="38633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340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훈련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회의 </a:t>
                      </a:r>
                      <a:r>
                        <a:rPr lang="en-US" altLang="ko-KR" dirty="0" smtClean="0"/>
                        <a:t>– TBM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안전일지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61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Ⅰ. </a:t>
            </a:r>
            <a:r>
              <a:rPr lang="ko-KR" altLang="en-US" sz="1600" b="1" dirty="0" smtClean="0"/>
              <a:t>작성 탭 없음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1639592" y="4701904"/>
          <a:ext cx="8912815" cy="87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목록만 있고</a:t>
                      </a:r>
                      <a:r>
                        <a:rPr lang="en-US" altLang="ko-KR" sz="1050" b="0" baseline="0" dirty="0" smtClean="0"/>
                        <a:t>, </a:t>
                      </a:r>
                      <a:r>
                        <a:rPr lang="ko-KR" altLang="en-US" sz="1050" b="0" baseline="0" dirty="0" smtClean="0"/>
                        <a:t>내용을 작성하기 위한 추가 탭이 없음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작성 탭 추가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47" y="1197902"/>
            <a:ext cx="8630466" cy="331724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910590" y="2479607"/>
            <a:ext cx="8307830" cy="1612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512" y="1729767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7873588" y="2027924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44369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50554"/>
              </p:ext>
            </p:extLst>
          </p:nvPr>
        </p:nvGraphicFramePr>
        <p:xfrm>
          <a:off x="1584960" y="157284"/>
          <a:ext cx="38633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340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활동계획 </a:t>
                      </a:r>
                      <a:r>
                        <a:rPr lang="en-US" altLang="ko-KR" dirty="0" smtClean="0"/>
                        <a:t>– </a:t>
                      </a:r>
                      <a:r>
                        <a:rPr lang="ko-KR" altLang="en-US" dirty="0" err="1" smtClean="0"/>
                        <a:t>작업계획서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61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Ⅰ. </a:t>
            </a:r>
            <a:r>
              <a:rPr lang="ko-KR" altLang="en-US" sz="1600" b="1" dirty="0" err="1" smtClean="0"/>
              <a:t>장비제원</a:t>
            </a:r>
            <a:r>
              <a:rPr lang="en-US" altLang="ko-KR" sz="1600" b="1" dirty="0"/>
              <a:t> </a:t>
            </a:r>
            <a:r>
              <a:rPr lang="ko-KR" altLang="en-US" sz="1600" b="1" dirty="0" smtClean="0"/>
              <a:t>내 </a:t>
            </a:r>
            <a:r>
              <a:rPr lang="ko-KR" altLang="en-US" sz="1600" b="1" dirty="0" err="1" smtClean="0"/>
              <a:t>중량물</a:t>
            </a:r>
            <a:r>
              <a:rPr lang="ko-KR" altLang="en-US" sz="1600" b="1" dirty="0" smtClean="0"/>
              <a:t> 취급 항목 중복 선택 불가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79327"/>
              </p:ext>
            </p:extLst>
          </p:nvPr>
        </p:nvGraphicFramePr>
        <p:xfrm>
          <a:off x="1639592" y="4701904"/>
          <a:ext cx="8912815" cy="87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err="1" smtClean="0"/>
                        <a:t>중량물</a:t>
                      </a:r>
                      <a:r>
                        <a:rPr lang="ko-KR" altLang="en-US" sz="1050" b="0" baseline="0" dirty="0" smtClean="0"/>
                        <a:t> </a:t>
                      </a:r>
                      <a:r>
                        <a:rPr lang="ko-KR" altLang="en-US" sz="1050" b="0" baseline="0" dirty="0" err="1" smtClean="0"/>
                        <a:t>취급탭에서</a:t>
                      </a:r>
                      <a:r>
                        <a:rPr lang="ko-KR" altLang="en-US" sz="1050" b="0" baseline="0" dirty="0" smtClean="0"/>
                        <a:t> </a:t>
                      </a:r>
                      <a:r>
                        <a:rPr lang="ko-KR" altLang="en-US" sz="1050" b="0" baseline="0" dirty="0" err="1" smtClean="0"/>
                        <a:t>천정크레인</a:t>
                      </a:r>
                      <a:r>
                        <a:rPr lang="en-US" altLang="ko-KR" sz="1050" b="0" baseline="0" dirty="0" smtClean="0"/>
                        <a:t>, </a:t>
                      </a:r>
                      <a:r>
                        <a:rPr lang="ko-KR" altLang="en-US" sz="1050" b="0" baseline="0" dirty="0" smtClean="0"/>
                        <a:t>테이블리프트</a:t>
                      </a:r>
                      <a:r>
                        <a:rPr lang="en-US" altLang="ko-KR" sz="1050" b="0" baseline="0" dirty="0" smtClean="0"/>
                        <a:t>, </a:t>
                      </a:r>
                      <a:r>
                        <a:rPr lang="ko-KR" altLang="en-US" sz="1050" b="0" baseline="0" dirty="0" smtClean="0"/>
                        <a:t>기타 각 하나씩만 선택 가능함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err="1" smtClean="0"/>
                        <a:t>차량계</a:t>
                      </a:r>
                      <a:r>
                        <a:rPr lang="ko-KR" altLang="en-US" sz="1050" b="0" dirty="0" smtClean="0"/>
                        <a:t> 하역운반기계</a:t>
                      </a:r>
                      <a:r>
                        <a:rPr lang="en-US" altLang="ko-KR" sz="1050" b="0" dirty="0" smtClean="0"/>
                        <a:t>, </a:t>
                      </a:r>
                      <a:r>
                        <a:rPr lang="ko-KR" altLang="en-US" sz="1050" b="0" dirty="0" smtClean="0"/>
                        <a:t>차량계건설기계 탭처럼 중복</a:t>
                      </a:r>
                      <a:r>
                        <a:rPr lang="ko-KR" altLang="en-US" sz="1050" b="0" baseline="0" dirty="0" smtClean="0"/>
                        <a:t> 선택 가능</a:t>
                      </a:r>
                      <a:r>
                        <a:rPr lang="en-US" altLang="ko-KR" sz="1050" b="0" baseline="0" dirty="0" smtClean="0"/>
                        <a:t/>
                      </a:r>
                      <a:br>
                        <a:rPr lang="en-US" altLang="ko-KR" sz="1050" b="0" baseline="0" dirty="0" smtClean="0"/>
                      </a:br>
                      <a:r>
                        <a:rPr lang="en-US" altLang="ko-KR" sz="1050" b="0" baseline="0" dirty="0" smtClean="0"/>
                        <a:t>  </a:t>
                      </a:r>
                      <a:r>
                        <a:rPr lang="ko-KR" altLang="en-US" sz="1050" b="0" baseline="0" dirty="0" err="1" smtClean="0"/>
                        <a:t>토록</a:t>
                      </a:r>
                      <a:r>
                        <a:rPr lang="ko-KR" altLang="en-US" sz="1050" b="0" baseline="0" dirty="0" smtClean="0"/>
                        <a:t> 조치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50" y="1851546"/>
            <a:ext cx="8693070" cy="2315904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910590" y="3718560"/>
            <a:ext cx="8307830" cy="3733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932" y="3001954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6281008" y="3300111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6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0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4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41475"/>
              </p:ext>
            </p:extLst>
          </p:nvPr>
        </p:nvGraphicFramePr>
        <p:xfrm>
          <a:off x="1639592" y="5571289"/>
          <a:ext cx="891281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- 101, 102, 104, 106, 202, 203, 301, 601, 4</a:t>
                      </a:r>
                      <a:r>
                        <a:rPr lang="ko-KR" altLang="en-US" sz="1050" b="0" dirty="0" smtClean="0"/>
                        <a:t>단지</a:t>
                      </a:r>
                      <a:r>
                        <a:rPr lang="en-US" altLang="ko-KR" sz="1050" b="0" dirty="0" smtClean="0"/>
                        <a:t>, 5</a:t>
                      </a:r>
                      <a:r>
                        <a:rPr lang="ko-KR" altLang="en-US" sz="1050" b="0" dirty="0" smtClean="0"/>
                        <a:t>단지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- 101</a:t>
                      </a:r>
                      <a:r>
                        <a:rPr lang="ko-KR" altLang="en-US" sz="1050" b="0" dirty="0" smtClean="0"/>
                        <a:t>동</a:t>
                      </a:r>
                      <a:r>
                        <a:rPr lang="en-US" altLang="ko-KR" sz="1050" b="0" dirty="0" smtClean="0"/>
                        <a:t>, 102</a:t>
                      </a:r>
                      <a:r>
                        <a:rPr lang="ko-KR" altLang="en-US" sz="1050" b="0" dirty="0" smtClean="0"/>
                        <a:t>동</a:t>
                      </a:r>
                      <a:r>
                        <a:rPr lang="en-US" altLang="ko-KR" sz="1050" b="0" dirty="0" smtClean="0"/>
                        <a:t>, 104</a:t>
                      </a:r>
                      <a:r>
                        <a:rPr lang="ko-KR" altLang="en-US" sz="1050" b="0" dirty="0" smtClean="0"/>
                        <a:t>동</a:t>
                      </a:r>
                      <a:r>
                        <a:rPr lang="en-US" altLang="ko-KR" sz="1050" b="0" dirty="0" smtClean="0"/>
                        <a:t>, 106</a:t>
                      </a:r>
                      <a:r>
                        <a:rPr lang="ko-KR" altLang="en-US" sz="1050" b="0" dirty="0" smtClean="0"/>
                        <a:t>동</a:t>
                      </a:r>
                      <a:r>
                        <a:rPr lang="en-US" altLang="ko-KR" sz="1050" b="0" dirty="0" smtClean="0"/>
                        <a:t>, 202</a:t>
                      </a:r>
                      <a:r>
                        <a:rPr lang="ko-KR" altLang="en-US" sz="1050" b="0" dirty="0" smtClean="0"/>
                        <a:t>동</a:t>
                      </a:r>
                      <a:r>
                        <a:rPr lang="en-US" altLang="ko-KR" sz="1050" b="0" dirty="0" smtClean="0"/>
                        <a:t>, 301</a:t>
                      </a:r>
                      <a:r>
                        <a:rPr lang="ko-KR" altLang="en-US" sz="1050" b="0" dirty="0" smtClean="0"/>
                        <a:t>동</a:t>
                      </a:r>
                      <a:r>
                        <a:rPr lang="en-US" altLang="ko-KR" sz="1050" b="0" dirty="0" smtClean="0"/>
                        <a:t>, 601</a:t>
                      </a:r>
                      <a:r>
                        <a:rPr lang="ko-KR" altLang="en-US" sz="1050" b="0" dirty="0" smtClean="0"/>
                        <a:t>동으로 수정</a:t>
                      </a:r>
                      <a:r>
                        <a:rPr lang="en-US" altLang="ko-KR" sz="1050" b="0" dirty="0" smtClean="0"/>
                        <a:t> 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245287"/>
              </p:ext>
            </p:extLst>
          </p:nvPr>
        </p:nvGraphicFramePr>
        <p:xfrm>
          <a:off x="1584960" y="157284"/>
          <a:ext cx="15036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680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카테고리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8600" y="693736"/>
            <a:ext cx="325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Ⅰ. </a:t>
            </a:r>
            <a:r>
              <a:rPr lang="ko-KR" altLang="en-US" sz="1600" b="1" dirty="0" err="1" smtClean="0"/>
              <a:t>아산사업장</a:t>
            </a:r>
            <a:r>
              <a:rPr lang="ko-KR" altLang="en-US" sz="1600" b="1" dirty="0" smtClean="0"/>
              <a:t> 카테고리 수정</a:t>
            </a:r>
            <a:endParaRPr lang="ko-KR" altLang="en-US" sz="1600" b="1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69" y="1269387"/>
            <a:ext cx="2637260" cy="40747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93602" y="1978948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21" name="직선 화살표 연결선 20"/>
          <p:cNvCxnSpPr/>
          <p:nvPr/>
        </p:nvCxnSpPr>
        <p:spPr>
          <a:xfrm flipH="1">
            <a:off x="6374423" y="2169942"/>
            <a:ext cx="2294790" cy="1212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4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81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6586"/>
              </p:ext>
            </p:extLst>
          </p:nvPr>
        </p:nvGraphicFramePr>
        <p:xfrm>
          <a:off x="1584960" y="157284"/>
          <a:ext cx="25603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현장관리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err="1" smtClean="0"/>
                        <a:t>선임현황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325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Ⅰ. </a:t>
            </a:r>
            <a:r>
              <a:rPr lang="ko-KR" altLang="en-US" sz="1600" b="1" dirty="0" smtClean="0"/>
              <a:t>검색 필터 </a:t>
            </a:r>
            <a:r>
              <a:rPr lang="ko-KR" altLang="en-US" sz="1600" b="1" dirty="0"/>
              <a:t>오</a:t>
            </a:r>
            <a:r>
              <a:rPr lang="ko-KR" altLang="en-US" sz="1600" b="1" dirty="0" smtClean="0"/>
              <a:t>류 발생</a:t>
            </a:r>
            <a:endParaRPr lang="ko-KR" altLang="en-US" sz="1600" b="1" dirty="0"/>
          </a:p>
        </p:txBody>
      </p:sp>
      <p:pic>
        <p:nvPicPr>
          <p:cNvPr id="2" name="그림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1" y="1167422"/>
            <a:ext cx="4257039" cy="3864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00" y="1167422"/>
            <a:ext cx="4258800" cy="386438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001287"/>
              </p:ext>
            </p:extLst>
          </p:nvPr>
        </p:nvGraphicFramePr>
        <p:xfrm>
          <a:off x="1639592" y="5350544"/>
          <a:ext cx="891281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직무를</a:t>
                      </a:r>
                      <a:r>
                        <a:rPr lang="ko-KR" altLang="en-US" sz="1050" b="0" baseline="0" dirty="0" smtClean="0"/>
                        <a:t> 필터로 설정하여 검색할 경우 검색이 되지 않음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직무를 필터로 검색할 경우 검색 가능토록 조치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60156" y="1934986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2540977" y="2125980"/>
            <a:ext cx="2294790" cy="1212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2980592" y="3692769"/>
            <a:ext cx="386862" cy="4396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5067786" y="2119652"/>
            <a:ext cx="2062776" cy="394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8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584960" y="157284"/>
          <a:ext cx="25603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현장관리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err="1" smtClean="0"/>
                        <a:t>선임현황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3252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Ⅱ. </a:t>
            </a:r>
            <a:r>
              <a:rPr lang="ko-KR" altLang="en-US" sz="1600" b="1" dirty="0" smtClean="0"/>
              <a:t>카테고리 설정 변경 필요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784404"/>
              </p:ext>
            </p:extLst>
          </p:nvPr>
        </p:nvGraphicFramePr>
        <p:xfrm>
          <a:off x="1639592" y="5350544"/>
          <a:ext cx="8912815" cy="94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화성</a:t>
                      </a:r>
                      <a:r>
                        <a:rPr lang="en-US" altLang="ko-KR" sz="1050" b="0" baseline="0" dirty="0" smtClean="0"/>
                        <a:t>/</a:t>
                      </a:r>
                      <a:r>
                        <a:rPr lang="ko-KR" altLang="en-US" sz="1050" b="0" baseline="0" dirty="0" smtClean="0"/>
                        <a:t>아산사업장의 경우 관리책임자</a:t>
                      </a:r>
                      <a:r>
                        <a:rPr lang="en-US" altLang="ko-KR" sz="1050" b="0" baseline="0" dirty="0" smtClean="0"/>
                        <a:t> </a:t>
                      </a:r>
                      <a:r>
                        <a:rPr lang="ko-KR" altLang="en-US" sz="1050" b="0" baseline="0" dirty="0" smtClean="0"/>
                        <a:t>등 </a:t>
                      </a:r>
                      <a:r>
                        <a:rPr lang="ko-KR" altLang="en-US" sz="1050" b="0" baseline="0" dirty="0" err="1" smtClean="0"/>
                        <a:t>직무자가</a:t>
                      </a:r>
                      <a:r>
                        <a:rPr lang="ko-KR" altLang="en-US" sz="1050" b="0" baseline="0" dirty="0" smtClean="0"/>
                        <a:t> 사업장 전체를 담당하므로 특정 동을 지정하여 </a:t>
                      </a:r>
                      <a:r>
                        <a:rPr lang="ko-KR" altLang="en-US" sz="1050" b="0" baseline="0" dirty="0" err="1" smtClean="0"/>
                        <a:t>선임현황을</a:t>
                      </a:r>
                      <a:r>
                        <a:rPr lang="ko-KR" altLang="en-US" sz="1050" b="0" baseline="0" dirty="0" smtClean="0"/>
                        <a:t> 등록하는 것</a:t>
                      </a:r>
                      <a:endParaRPr lang="en-US" altLang="ko-KR" sz="1050" b="0" baseline="0" dirty="0" smtClean="0"/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50" b="0" baseline="0" dirty="0" smtClean="0"/>
                        <a:t>      </a:t>
                      </a:r>
                      <a:r>
                        <a:rPr lang="ko-KR" altLang="en-US" sz="1050" b="0" baseline="0" dirty="0" smtClean="0"/>
                        <a:t>이 불합리함</a:t>
                      </a:r>
                      <a:r>
                        <a:rPr lang="en-US" altLang="ko-KR" sz="1050" b="0" baseline="0" dirty="0" smtClean="0"/>
                        <a:t>.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baseline="0" dirty="0" smtClean="0"/>
                        <a:t>사업장 전체를 선택해서 선임 현황을 등록 가능토록 조치 요망</a:t>
                      </a:r>
                      <a:r>
                        <a:rPr lang="en-US" altLang="ko-KR" sz="1050" b="0" baseline="0" dirty="0" smtClean="0"/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339" y="1128337"/>
            <a:ext cx="4931323" cy="4144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248379" y="1627256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5029200" y="1818250"/>
            <a:ext cx="2294790" cy="1212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565"/>
              </p:ext>
            </p:extLst>
          </p:nvPr>
        </p:nvGraphicFramePr>
        <p:xfrm>
          <a:off x="1584960" y="157284"/>
          <a:ext cx="2749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648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점검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합동안전보건점검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10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Ⅰ. </a:t>
            </a:r>
            <a:r>
              <a:rPr lang="ko-KR" altLang="en-US" sz="1600" b="1" dirty="0" smtClean="0"/>
              <a:t>개선조치 </a:t>
            </a:r>
            <a:r>
              <a:rPr lang="ko-KR" altLang="en-US" sz="1600" b="1" dirty="0" err="1" smtClean="0"/>
              <a:t>바로가기</a:t>
            </a:r>
            <a:r>
              <a:rPr lang="ko-KR" altLang="en-US" sz="1600" b="1" dirty="0" smtClean="0"/>
              <a:t> 작동 오류 발생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75528"/>
              </p:ext>
            </p:extLst>
          </p:nvPr>
        </p:nvGraphicFramePr>
        <p:xfrm>
          <a:off x="1639592" y="4814213"/>
          <a:ext cx="8912815" cy="1377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당초 개선조치 </a:t>
                      </a:r>
                      <a:r>
                        <a:rPr lang="ko-KR" altLang="en-US" sz="1050" b="0" baseline="0" dirty="0" err="1" smtClean="0"/>
                        <a:t>바로가기</a:t>
                      </a:r>
                      <a:r>
                        <a:rPr lang="ko-KR" altLang="en-US" sz="1050" b="0" baseline="0" dirty="0" smtClean="0"/>
                        <a:t> 탭을 클릭하면 안전보건불합리현황</a:t>
                      </a:r>
                      <a:r>
                        <a:rPr lang="en-US" altLang="ko-KR" sz="1050" b="0" baseline="0" dirty="0" smtClean="0"/>
                        <a:t/>
                      </a:r>
                      <a:br>
                        <a:rPr lang="en-US" altLang="ko-KR" sz="1050" b="0" baseline="0" dirty="0" smtClean="0"/>
                      </a:br>
                      <a:r>
                        <a:rPr lang="ko-KR" altLang="en-US" sz="1050" b="0" baseline="0" dirty="0" smtClean="0"/>
                        <a:t>으로 이동하게 되어 있음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N/A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②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dirty="0" smtClean="0"/>
                        <a:t>안전보건불합리현황으로 이동하였으나 개선조치</a:t>
                      </a:r>
                      <a:r>
                        <a:rPr lang="ko-KR" altLang="en-US" sz="1050" b="0" baseline="0" dirty="0" smtClean="0"/>
                        <a:t>를 등록할 수 있는 칸이 나오지 않음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baseline="0" dirty="0" smtClean="0"/>
                        <a:t>- </a:t>
                      </a:r>
                      <a:r>
                        <a:rPr lang="ko-KR" altLang="en-US" sz="1050" b="0" baseline="0" dirty="0" smtClean="0"/>
                        <a:t>개선조치를 등록할 수 있도록 정상 작동 필요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1124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32" y="1346162"/>
            <a:ext cx="8651935" cy="1123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726497" y="1381174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9274573" y="1679331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946" y="2535784"/>
            <a:ext cx="3353248" cy="2181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240" y="2535784"/>
            <a:ext cx="3610860" cy="2181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1761240" y="3736768"/>
            <a:ext cx="3610860" cy="980331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5"/>
                </a:solidFill>
              </a:rPr>
              <a:t>정 상 작 동 시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312946" y="4442296"/>
            <a:ext cx="3353248" cy="27480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rgbClr val="FF0000"/>
                </a:solidFill>
              </a:rPr>
              <a:t>개선조치란</a:t>
            </a:r>
            <a:r>
              <a:rPr lang="ko-KR" altLang="en-US" dirty="0" smtClean="0">
                <a:solidFill>
                  <a:srgbClr val="FF0000"/>
                </a:solidFill>
              </a:rPr>
              <a:t> 없음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5897" y="3690747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②</a:t>
            </a:r>
            <a:endParaRPr lang="ko-KR" altLang="en-US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8283973" y="3988904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4916"/>
              </p:ext>
            </p:extLst>
          </p:nvPr>
        </p:nvGraphicFramePr>
        <p:xfrm>
          <a:off x="1584960" y="157284"/>
          <a:ext cx="2749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648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점검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err="1" smtClean="0"/>
                        <a:t>테마점검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10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Ⅰ. </a:t>
            </a:r>
            <a:r>
              <a:rPr lang="ko-KR" altLang="en-US" sz="1600" b="1" dirty="0" smtClean="0"/>
              <a:t>오타 수정 필요</a:t>
            </a:r>
            <a:endParaRPr lang="ko-KR" altLang="en-US" sz="1600" b="1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710909"/>
              </p:ext>
            </p:extLst>
          </p:nvPr>
        </p:nvGraphicFramePr>
        <p:xfrm>
          <a:off x="1639592" y="4967460"/>
          <a:ext cx="891281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현장명명으로 기재되어 있음</a:t>
                      </a:r>
                      <a:r>
                        <a:rPr lang="en-US" altLang="ko-KR" sz="1050" b="0" baseline="0" dirty="0" smtClean="0"/>
                        <a:t>.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err="1" smtClean="0"/>
                        <a:t>현장명으로</a:t>
                      </a:r>
                      <a:r>
                        <a:rPr lang="ko-KR" altLang="en-US" sz="1050" b="0" dirty="0" smtClean="0"/>
                        <a:t> 기재사항 변경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36" y="1946820"/>
            <a:ext cx="8587528" cy="2519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직사각형 20"/>
          <p:cNvSpPr/>
          <p:nvPr/>
        </p:nvSpPr>
        <p:spPr>
          <a:xfrm>
            <a:off x="1988724" y="2813023"/>
            <a:ext cx="888588" cy="22888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9236" y="2096417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 flipH="1">
            <a:off x="2877312" y="2394574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5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7879"/>
              </p:ext>
            </p:extLst>
          </p:nvPr>
        </p:nvGraphicFramePr>
        <p:xfrm>
          <a:off x="1584960" y="157284"/>
          <a:ext cx="2749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648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점검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err="1" smtClean="0"/>
                        <a:t>외부점검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10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Ⅰ. </a:t>
            </a:r>
            <a:r>
              <a:rPr lang="ko-KR" altLang="en-US" sz="1600" b="1" dirty="0" err="1" smtClean="0"/>
              <a:t>외부점검</a:t>
            </a:r>
            <a:r>
              <a:rPr lang="ko-KR" altLang="en-US" sz="1600" b="1" dirty="0" smtClean="0"/>
              <a:t> 인쇄 페이지 오류</a:t>
            </a:r>
            <a:endParaRPr lang="ko-KR" altLang="en-US" sz="1600" b="1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895538"/>
              </p:ext>
            </p:extLst>
          </p:nvPr>
        </p:nvGraphicFramePr>
        <p:xfrm>
          <a:off x="1639592" y="4967460"/>
          <a:ext cx="891281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점검 결과 페이지 인쇄 시 위 화면과 같이 오류 발생 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err="1" smtClean="0"/>
                        <a:t>외부점검</a:t>
                      </a:r>
                      <a:r>
                        <a:rPr lang="ko-KR" altLang="en-US" sz="1050" b="0" dirty="0" smtClean="0"/>
                        <a:t> 인쇄 페이지 오류 개선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22" y="1284081"/>
            <a:ext cx="5206954" cy="3461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4206408" y="1281826"/>
            <a:ext cx="1727031" cy="346413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7982" y="1714085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5933439" y="1988174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4387"/>
              </p:ext>
            </p:extLst>
          </p:nvPr>
        </p:nvGraphicFramePr>
        <p:xfrm>
          <a:off x="1584960" y="157284"/>
          <a:ext cx="2749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648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점검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재해예방기술지도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10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Ⅰ. </a:t>
            </a:r>
            <a:r>
              <a:rPr lang="ko-KR" altLang="en-US" sz="1600" b="1" dirty="0" smtClean="0"/>
              <a:t>개선조치 </a:t>
            </a:r>
            <a:r>
              <a:rPr lang="ko-KR" altLang="en-US" sz="1600" b="1" dirty="0" err="1" smtClean="0"/>
              <a:t>바로가기</a:t>
            </a:r>
            <a:r>
              <a:rPr lang="ko-KR" altLang="en-US" sz="1600" b="1" dirty="0" smtClean="0"/>
              <a:t> 작동 오류 발생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1639592" y="4814213"/>
          <a:ext cx="8912815" cy="1377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당초 개선조치 </a:t>
                      </a:r>
                      <a:r>
                        <a:rPr lang="ko-KR" altLang="en-US" sz="1050" b="0" baseline="0" dirty="0" err="1" smtClean="0"/>
                        <a:t>바로가기</a:t>
                      </a:r>
                      <a:r>
                        <a:rPr lang="ko-KR" altLang="en-US" sz="1050" b="0" baseline="0" dirty="0" smtClean="0"/>
                        <a:t> 탭을 클릭하면 안전보건불합리현황</a:t>
                      </a:r>
                      <a:r>
                        <a:rPr lang="en-US" altLang="ko-KR" sz="1050" b="0" baseline="0" dirty="0" smtClean="0"/>
                        <a:t/>
                      </a:r>
                      <a:br>
                        <a:rPr lang="en-US" altLang="ko-KR" sz="1050" b="0" baseline="0" dirty="0" smtClean="0"/>
                      </a:br>
                      <a:r>
                        <a:rPr lang="ko-KR" altLang="en-US" sz="1050" b="0" baseline="0" dirty="0" smtClean="0"/>
                        <a:t>으로 이동하게 되어 있음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N/A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②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dirty="0" smtClean="0"/>
                        <a:t>안전보건불합리현황으로 이동하였으나 개선조치</a:t>
                      </a:r>
                      <a:r>
                        <a:rPr lang="ko-KR" altLang="en-US" sz="1050" b="0" baseline="0" dirty="0" smtClean="0"/>
                        <a:t>를 등록할 수 있는 칸이 나오지 않음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baseline="0" dirty="0" smtClean="0"/>
                        <a:t>- </a:t>
                      </a:r>
                      <a:r>
                        <a:rPr lang="ko-KR" altLang="en-US" sz="1050" b="0" baseline="0" dirty="0" smtClean="0"/>
                        <a:t>개선조치를 등록할 수 있도록 정상 작동 필요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11248"/>
                  </a:ext>
                </a:extLst>
              </a:tr>
            </a:tbl>
          </a:graphicData>
        </a:graphic>
      </p:graphicFrame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946" y="2535784"/>
            <a:ext cx="3353248" cy="2181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40" y="2535784"/>
            <a:ext cx="3610860" cy="2181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1761240" y="3736768"/>
            <a:ext cx="3610860" cy="980331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5"/>
                </a:solidFill>
              </a:rPr>
              <a:t>정 상 작 동 시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312946" y="4442296"/>
            <a:ext cx="3353248" cy="27480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rgbClr val="FF0000"/>
                </a:solidFill>
              </a:rPr>
              <a:t>개선조치란</a:t>
            </a:r>
            <a:r>
              <a:rPr lang="ko-KR" altLang="en-US" dirty="0" smtClean="0">
                <a:solidFill>
                  <a:srgbClr val="FF0000"/>
                </a:solidFill>
              </a:rPr>
              <a:t> 없음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5897" y="3690747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②</a:t>
            </a:r>
            <a:endParaRPr lang="ko-KR" altLang="en-US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8283973" y="3988904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601" y="1368820"/>
            <a:ext cx="8754359" cy="975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26497" y="1381174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9274573" y="1679331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84960" y="1062578"/>
            <a:ext cx="9022080" cy="5348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66918"/>
              </p:ext>
            </p:extLst>
          </p:nvPr>
        </p:nvGraphicFramePr>
        <p:xfrm>
          <a:off x="1584960" y="157284"/>
          <a:ext cx="36699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946">
                  <a:extLst>
                    <a:ext uri="{9D8B030D-6E8A-4147-A177-3AD203B41FA5}">
                      <a16:colId xmlns:a16="http://schemas.microsoft.com/office/drawing/2014/main" val="96025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교육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훈련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회의 </a:t>
                      </a: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smtClean="0"/>
                        <a:t>안전보건협의체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733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8600" y="693736"/>
            <a:ext cx="461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Ⅰ. </a:t>
            </a:r>
            <a:r>
              <a:rPr lang="ko-KR" altLang="en-US" sz="1600" b="1" dirty="0" err="1" smtClean="0"/>
              <a:t>위험성평가</a:t>
            </a:r>
            <a:r>
              <a:rPr lang="ko-KR" altLang="en-US" sz="1600" b="1" dirty="0" smtClean="0"/>
              <a:t> 평가점수 작동 오류   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249486"/>
              </p:ext>
            </p:extLst>
          </p:nvPr>
        </p:nvGraphicFramePr>
        <p:xfrm>
          <a:off x="1639592" y="3736768"/>
          <a:ext cx="8912815" cy="1377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987">
                  <a:extLst>
                    <a:ext uri="{9D8B030D-6E8A-4147-A177-3AD203B41FA5}">
                      <a16:colId xmlns:a16="http://schemas.microsoft.com/office/drawing/2014/main" val="2005565708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2135283756"/>
                    </a:ext>
                  </a:extLst>
                </a:gridCol>
                <a:gridCol w="3908414">
                  <a:extLst>
                    <a:ext uri="{9D8B030D-6E8A-4147-A177-3AD203B41FA5}">
                      <a16:colId xmlns:a16="http://schemas.microsoft.com/office/drawing/2014/main" val="165602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구분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/>
                        <a:t>개선전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개선요청사항</a:t>
                      </a:r>
                      <a:endParaRPr lang="ko-KR" altLang="en-US" sz="1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85024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①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baseline="0" dirty="0" smtClean="0"/>
                        <a:t>평가점수가 기준치인 </a:t>
                      </a:r>
                      <a:r>
                        <a:rPr lang="en-US" altLang="ko-KR" sz="1050" b="0" baseline="0" dirty="0" smtClean="0"/>
                        <a:t>20</a:t>
                      </a:r>
                      <a:r>
                        <a:rPr lang="ko-KR" altLang="en-US" sz="1050" b="0" baseline="0" dirty="0" smtClean="0"/>
                        <a:t>점을 초과하여 </a:t>
                      </a:r>
                      <a:r>
                        <a:rPr lang="en-US" altLang="ko-KR" sz="1050" b="0" baseline="0" dirty="0" smtClean="0"/>
                        <a:t>50</a:t>
                      </a:r>
                      <a:r>
                        <a:rPr lang="ko-KR" altLang="en-US" sz="1050" b="0" baseline="0" dirty="0" smtClean="0"/>
                        <a:t>점까지 입력 가능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dirty="0" smtClean="0"/>
                        <a:t>- </a:t>
                      </a:r>
                      <a:r>
                        <a:rPr lang="ko-KR" altLang="en-US" sz="1050" b="0" dirty="0" smtClean="0"/>
                        <a:t>평가점수가 최대 </a:t>
                      </a:r>
                      <a:r>
                        <a:rPr lang="en-US" altLang="ko-KR" sz="1050" b="0" dirty="0" smtClean="0"/>
                        <a:t>20</a:t>
                      </a:r>
                      <a:r>
                        <a:rPr lang="ko-KR" altLang="en-US" sz="1050" b="0" dirty="0" err="1" smtClean="0"/>
                        <a:t>점까지만</a:t>
                      </a:r>
                      <a:r>
                        <a:rPr lang="ko-KR" altLang="en-US" sz="1050" b="0" dirty="0" smtClean="0"/>
                        <a:t> </a:t>
                      </a:r>
                      <a:r>
                        <a:rPr lang="ko-KR" altLang="en-US" sz="1050" b="0" dirty="0" err="1" smtClean="0"/>
                        <a:t>나와야함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416079"/>
                  </a:ext>
                </a:extLst>
              </a:tr>
              <a:tr h="503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/>
                        <a:t>②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50" b="0" dirty="0" smtClean="0"/>
                        <a:t>위험성평가의 평가점</a:t>
                      </a:r>
                      <a:r>
                        <a:rPr lang="ko-KR" altLang="en-US" sz="1050" b="0" baseline="0" dirty="0" smtClean="0"/>
                        <a:t>수 데이터가 연동되지 않음</a:t>
                      </a:r>
                      <a:endParaRPr lang="ko-KR" altLang="en-US" sz="105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50" b="0" baseline="0" dirty="0" smtClean="0"/>
                        <a:t>- </a:t>
                      </a:r>
                      <a:r>
                        <a:rPr lang="ko-KR" altLang="en-US" sz="1050" b="0" baseline="0" dirty="0" smtClean="0"/>
                        <a:t>데이터 연동 정상 작동 필요</a:t>
                      </a:r>
                      <a:endParaRPr lang="en-US" altLang="ko-KR" sz="1050" b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1124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949" y="1723295"/>
            <a:ext cx="8410100" cy="1295226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3578282" y="1960353"/>
            <a:ext cx="856558" cy="105816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6764" y="1238015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 flipH="1">
            <a:off x="4434840" y="1536172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9642" y="1099965"/>
            <a:ext cx="4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②</a:t>
            </a:r>
            <a:endParaRPr lang="ko-KR" altLang="en-US" dirty="0"/>
          </a:p>
        </p:txBody>
      </p:sp>
      <p:cxnSp>
        <p:nvCxnSpPr>
          <p:cNvPr id="25" name="직선 화살표 연결선 24"/>
          <p:cNvCxnSpPr/>
          <p:nvPr/>
        </p:nvCxnSpPr>
        <p:spPr>
          <a:xfrm flipH="1">
            <a:off x="2447718" y="1398122"/>
            <a:ext cx="528850" cy="41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651</Words>
  <Application>Microsoft Office PowerPoint</Application>
  <PresentationFormat>와이드스크린</PresentationFormat>
  <Paragraphs>172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고병준(환경안전1파트/사원/-)</dc:creator>
  <cp:lastModifiedBy>고병준(환경안전1파트/사원/-)</cp:lastModifiedBy>
  <cp:revision>64</cp:revision>
  <dcterms:created xsi:type="dcterms:W3CDTF">2022-10-28T03:04:59Z</dcterms:created>
  <dcterms:modified xsi:type="dcterms:W3CDTF">2022-11-07T09:00:11Z</dcterms:modified>
</cp:coreProperties>
</file>