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3" r:id="rId2"/>
    <p:sldId id="265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9" autoAdjust="0"/>
    <p:restoredTop sz="94683" autoAdjust="0"/>
  </p:normalViewPr>
  <p:slideViewPr>
    <p:cSldViewPr>
      <p:cViewPr varScale="1">
        <p:scale>
          <a:sx n="84" d="100"/>
          <a:sy n="84" d="100"/>
        </p:scale>
        <p:origin x="142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-3244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1E7296-C75E-4DE6-A620-0CC5D03EBED1}" type="datetimeFigureOut">
              <a:rPr lang="ko-KR" altLang="en-US" smtClean="0"/>
              <a:t>2023-09-27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2B3373-0FB9-4666-ABE5-0F5A9A43472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078613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82175F-86B3-458D-9869-6D69A966A1BA}" type="datetimeFigureOut">
              <a:rPr lang="ko-KR" altLang="en-US" smtClean="0"/>
              <a:t>2023-09-27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FB2F02-7803-4F37-9946-CF88AEE7B0E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08498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FB2F02-7803-4F37-9946-CF88AEE7B0EA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69953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1845CA-24E6-490C-8CA4-403819E58FB9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771181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8542F-C6D1-4544-B2D5-CE80299DF013}" type="datetimeFigureOut">
              <a:rPr lang="ko-KR" altLang="en-US" smtClean="0"/>
              <a:pPr/>
              <a:t>2023-09-27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D1FC0-A721-4BFB-AE79-2CD44D999DE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8542F-C6D1-4544-B2D5-CE80299DF013}" type="datetimeFigureOut">
              <a:rPr lang="ko-KR" altLang="en-US" smtClean="0"/>
              <a:pPr/>
              <a:t>2023-09-27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D1FC0-A721-4BFB-AE79-2CD44D999DE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8542F-C6D1-4544-B2D5-CE80299DF013}" type="datetimeFigureOut">
              <a:rPr lang="ko-KR" altLang="en-US" smtClean="0"/>
              <a:pPr/>
              <a:t>2023-09-27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D1FC0-A721-4BFB-AE79-2CD44D999DE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8542F-C6D1-4544-B2D5-CE80299DF013}" type="datetimeFigureOut">
              <a:rPr lang="ko-KR" altLang="en-US" smtClean="0"/>
              <a:pPr/>
              <a:t>2023-09-27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D1FC0-A721-4BFB-AE79-2CD44D999DE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8542F-C6D1-4544-B2D5-CE80299DF013}" type="datetimeFigureOut">
              <a:rPr lang="ko-KR" altLang="en-US" smtClean="0"/>
              <a:pPr/>
              <a:t>2023-09-27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D1FC0-A721-4BFB-AE79-2CD44D999DE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8542F-C6D1-4544-B2D5-CE80299DF013}" type="datetimeFigureOut">
              <a:rPr lang="ko-KR" altLang="en-US" smtClean="0"/>
              <a:pPr/>
              <a:t>2023-09-27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D1FC0-A721-4BFB-AE79-2CD44D999DE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8542F-C6D1-4544-B2D5-CE80299DF013}" type="datetimeFigureOut">
              <a:rPr lang="ko-KR" altLang="en-US" smtClean="0"/>
              <a:pPr/>
              <a:t>2023-09-27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D1FC0-A721-4BFB-AE79-2CD44D999DE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8542F-C6D1-4544-B2D5-CE80299DF013}" type="datetimeFigureOut">
              <a:rPr lang="ko-KR" altLang="en-US" smtClean="0"/>
              <a:pPr/>
              <a:t>2023-09-27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D1FC0-A721-4BFB-AE79-2CD44D999DE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8542F-C6D1-4544-B2D5-CE80299DF013}" type="datetimeFigureOut">
              <a:rPr lang="ko-KR" altLang="en-US" smtClean="0"/>
              <a:pPr/>
              <a:t>2023-09-27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D1FC0-A721-4BFB-AE79-2CD44D999DE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8542F-C6D1-4544-B2D5-CE80299DF013}" type="datetimeFigureOut">
              <a:rPr lang="ko-KR" altLang="en-US" smtClean="0"/>
              <a:pPr/>
              <a:t>2023-09-27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D1FC0-A721-4BFB-AE79-2CD44D999DE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8542F-C6D1-4544-B2D5-CE80299DF013}" type="datetimeFigureOut">
              <a:rPr lang="ko-KR" altLang="en-US" smtClean="0"/>
              <a:pPr/>
              <a:t>2023-09-27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D1FC0-A721-4BFB-AE79-2CD44D999DE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D8542F-C6D1-4544-B2D5-CE80299DF013}" type="datetimeFigureOut">
              <a:rPr lang="ko-KR" altLang="en-US" smtClean="0"/>
              <a:pPr/>
              <a:t>2023-09-27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2D1FC0-A721-4BFB-AE79-2CD44D999DE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717" y="337"/>
            <a:ext cx="9148701" cy="684716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189897" y="4149080"/>
            <a:ext cx="27494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4000" dirty="0" smtClean="0">
                <a:latin typeface="HY견고딕" pitchFamily="18" charset="-127"/>
                <a:ea typeface="HY견고딕" pitchFamily="18" charset="-127"/>
              </a:rPr>
              <a:t>시공계획서</a:t>
            </a:r>
            <a:endParaRPr lang="en-US" altLang="ko-KR" sz="4000" dirty="0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83839" y="6300028"/>
            <a:ext cx="2524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Created by </a:t>
            </a:r>
            <a:r>
              <a:rPr lang="en-US" altLang="ko-KR" dirty="0" smtClean="0"/>
              <a:t>2023.09.27</a:t>
            </a:r>
            <a:endParaRPr lang="ko-KR" alt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86335074-3E4D-8F65-33B8-F1F025AA68EB}"/>
              </a:ext>
            </a:extLst>
          </p:cNvPr>
          <p:cNvSpPr txBox="1"/>
          <p:nvPr/>
        </p:nvSpPr>
        <p:spPr>
          <a:xfrm>
            <a:off x="179512" y="6300028"/>
            <a:ext cx="21130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/>
              <a:t>주식회사 </a:t>
            </a:r>
            <a:r>
              <a:rPr lang="ko-KR" altLang="en-US" dirty="0" err="1" smtClean="0"/>
              <a:t>로보시스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07532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472" y="476672"/>
            <a:ext cx="8865056" cy="5904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52144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3150</TotalTime>
  <Words>8</Words>
  <Application>Microsoft Office PowerPoint</Application>
  <PresentationFormat>화면 슬라이드 쇼(4:3)</PresentationFormat>
  <Paragraphs>5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6" baseType="lpstr">
      <vt:lpstr>HY견고딕</vt:lpstr>
      <vt:lpstr>맑은 고딕</vt:lpstr>
      <vt:lpstr>Arial</vt:lpstr>
      <vt:lpstr>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abc</dc:creator>
  <cp:lastModifiedBy>Microsoft 계정</cp:lastModifiedBy>
  <cp:revision>245</cp:revision>
  <dcterms:created xsi:type="dcterms:W3CDTF">2020-07-08T01:59:15Z</dcterms:created>
  <dcterms:modified xsi:type="dcterms:W3CDTF">2023-09-27T00:34:46Z</dcterms:modified>
</cp:coreProperties>
</file>