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5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83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24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E7296-C75E-4DE6-A620-0CC5D03EBED1}" type="datetimeFigureOut">
              <a:rPr lang="ko-KR" altLang="en-US" smtClean="0"/>
              <a:t>2023-09-27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B3373-0FB9-4666-ABE5-0F5A9A4347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7861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2175F-86B3-458D-9869-6D69A966A1BA}" type="datetimeFigureOut">
              <a:rPr lang="ko-KR" altLang="en-US" smtClean="0"/>
              <a:t>2023-09-27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B2F02-7803-4F37-9946-CF88AEE7B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8498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B2F02-7803-4F37-9946-CF88AEE7B0EA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995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845CA-24E6-490C-8CA4-403819E58FB9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118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542F-C6D1-4544-B2D5-CE80299DF013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FC0-A721-4BFB-AE79-2CD44D999D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542F-C6D1-4544-B2D5-CE80299DF013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FC0-A721-4BFB-AE79-2CD44D999D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542F-C6D1-4544-B2D5-CE80299DF013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FC0-A721-4BFB-AE79-2CD44D999D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542F-C6D1-4544-B2D5-CE80299DF013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FC0-A721-4BFB-AE79-2CD44D999D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542F-C6D1-4544-B2D5-CE80299DF013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FC0-A721-4BFB-AE79-2CD44D999D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542F-C6D1-4544-B2D5-CE80299DF013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FC0-A721-4BFB-AE79-2CD44D999D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542F-C6D1-4544-B2D5-CE80299DF013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FC0-A721-4BFB-AE79-2CD44D999D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542F-C6D1-4544-B2D5-CE80299DF013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FC0-A721-4BFB-AE79-2CD44D999D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542F-C6D1-4544-B2D5-CE80299DF013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FC0-A721-4BFB-AE79-2CD44D999D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542F-C6D1-4544-B2D5-CE80299DF013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FC0-A721-4BFB-AE79-2CD44D999D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542F-C6D1-4544-B2D5-CE80299DF013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FC0-A721-4BFB-AE79-2CD44D999D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8542F-C6D1-4544-B2D5-CE80299DF013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D1FC0-A721-4BFB-AE79-2CD44D999D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17" y="337"/>
            <a:ext cx="9148701" cy="68471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89897" y="4149080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시공계획서</a:t>
            </a:r>
            <a:endParaRPr lang="en-US" altLang="ko-KR" sz="40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3839" y="6300028"/>
            <a:ext cx="2524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Created by </a:t>
            </a:r>
            <a:r>
              <a:rPr lang="en-US" altLang="ko-KR" dirty="0" smtClean="0"/>
              <a:t>2023.09.27</a:t>
            </a: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6335074-3E4D-8F65-33B8-F1F025AA68EB}"/>
              </a:ext>
            </a:extLst>
          </p:cNvPr>
          <p:cNvSpPr txBox="1"/>
          <p:nvPr/>
        </p:nvSpPr>
        <p:spPr>
          <a:xfrm>
            <a:off x="179512" y="6300028"/>
            <a:ext cx="21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주식회사 </a:t>
            </a:r>
            <a:r>
              <a:rPr lang="ko-KR" altLang="en-US" dirty="0" err="1" smtClean="0"/>
              <a:t>로보시스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0753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72" y="476672"/>
            <a:ext cx="8865056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214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3150</TotalTime>
  <Words>8</Words>
  <Application>Microsoft Office PowerPoint</Application>
  <PresentationFormat>화면 슬라이드 쇼(4:3)</PresentationFormat>
  <Paragraphs>5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HY견고딕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abc</dc:creator>
  <cp:lastModifiedBy>Microsoft 계정</cp:lastModifiedBy>
  <cp:revision>245</cp:revision>
  <dcterms:created xsi:type="dcterms:W3CDTF">2020-07-08T01:59:15Z</dcterms:created>
  <dcterms:modified xsi:type="dcterms:W3CDTF">2023-09-27T00:34:46Z</dcterms:modified>
</cp:coreProperties>
</file>