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0" autoAdjust="0"/>
    <p:restoredTop sz="94660"/>
  </p:normalViewPr>
  <p:slideViewPr>
    <p:cSldViewPr snapToGrid="0">
      <p:cViewPr varScale="1">
        <p:scale>
          <a:sx n="98" d="100"/>
          <a:sy n="98" d="100"/>
        </p:scale>
        <p:origin x="78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49A2-2B86-43F0-BCE5-6439E9028846}" type="datetimeFigureOut">
              <a:rPr lang="ko-KR" altLang="en-US" smtClean="0"/>
              <a:t>2023-03-24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5CDC-E380-43DD-BD69-95AE64CB02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7352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49A2-2B86-43F0-BCE5-6439E9028846}" type="datetimeFigureOut">
              <a:rPr lang="ko-KR" altLang="en-US" smtClean="0"/>
              <a:t>2023-03-24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5CDC-E380-43DD-BD69-95AE64CB02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9551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49A2-2B86-43F0-BCE5-6439E9028846}" type="datetimeFigureOut">
              <a:rPr lang="ko-KR" altLang="en-US" smtClean="0"/>
              <a:t>2023-03-24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5CDC-E380-43DD-BD69-95AE64CB02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39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49A2-2B86-43F0-BCE5-6439E9028846}" type="datetimeFigureOut">
              <a:rPr lang="ko-KR" altLang="en-US" smtClean="0"/>
              <a:t>2023-03-24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5CDC-E380-43DD-BD69-95AE64CB02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5863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49A2-2B86-43F0-BCE5-6439E9028846}" type="datetimeFigureOut">
              <a:rPr lang="ko-KR" altLang="en-US" smtClean="0"/>
              <a:t>2023-03-24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5CDC-E380-43DD-BD69-95AE64CB02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9682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49A2-2B86-43F0-BCE5-6439E9028846}" type="datetimeFigureOut">
              <a:rPr lang="ko-KR" altLang="en-US" smtClean="0"/>
              <a:t>2023-03-24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5CDC-E380-43DD-BD69-95AE64CB02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1440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49A2-2B86-43F0-BCE5-6439E9028846}" type="datetimeFigureOut">
              <a:rPr lang="ko-KR" altLang="en-US" smtClean="0"/>
              <a:t>2023-03-24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5CDC-E380-43DD-BD69-95AE64CB02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6778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49A2-2B86-43F0-BCE5-6439E9028846}" type="datetimeFigureOut">
              <a:rPr lang="ko-KR" altLang="en-US" smtClean="0"/>
              <a:t>2023-03-24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5CDC-E380-43DD-BD69-95AE64CB02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3333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49A2-2B86-43F0-BCE5-6439E9028846}" type="datetimeFigureOut">
              <a:rPr lang="ko-KR" altLang="en-US" smtClean="0"/>
              <a:t>2023-03-24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5CDC-E380-43DD-BD69-95AE64CB02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2533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49A2-2B86-43F0-BCE5-6439E9028846}" type="datetimeFigureOut">
              <a:rPr lang="ko-KR" altLang="en-US" smtClean="0"/>
              <a:t>2023-03-24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5CDC-E380-43DD-BD69-95AE64CB02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4183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49A2-2B86-43F0-BCE5-6439E9028846}" type="datetimeFigureOut">
              <a:rPr lang="ko-KR" altLang="en-US" smtClean="0"/>
              <a:t>2023-03-24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5CDC-E380-43DD-BD69-95AE64CB02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5518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E49A2-2B86-43F0-BCE5-6439E9028846}" type="datetimeFigureOut">
              <a:rPr lang="ko-KR" altLang="en-US" smtClean="0"/>
              <a:t>2023-03-24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45CDC-E380-43DD-BD69-95AE64CB02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1533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788" y="364524"/>
            <a:ext cx="3863545" cy="2897659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787" y="3471591"/>
            <a:ext cx="3863545" cy="2897659"/>
          </a:xfrm>
          <a:prstGeom prst="rect">
            <a:avLst/>
          </a:prstGeom>
        </p:spPr>
      </p:pic>
      <p:sp>
        <p:nvSpPr>
          <p:cNvPr id="6" name="모서리가 둥근 직사각형 5"/>
          <p:cNvSpPr/>
          <p:nvPr/>
        </p:nvSpPr>
        <p:spPr>
          <a:xfrm>
            <a:off x="1919768" y="1400783"/>
            <a:ext cx="619152" cy="1235414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모서리가 둥근 직사각형 6"/>
          <p:cNvSpPr/>
          <p:nvPr/>
        </p:nvSpPr>
        <p:spPr>
          <a:xfrm>
            <a:off x="2471407" y="573932"/>
            <a:ext cx="1857401" cy="2062265"/>
          </a:xfrm>
          <a:prstGeom prst="roundRect">
            <a:avLst/>
          </a:prstGeom>
          <a:noFill/>
          <a:ln w="508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위쪽 화살표 7"/>
          <p:cNvSpPr/>
          <p:nvPr/>
        </p:nvSpPr>
        <p:spPr>
          <a:xfrm rot="5400000">
            <a:off x="5145932" y="768485"/>
            <a:ext cx="1828800" cy="1673158"/>
          </a:xfrm>
          <a:prstGeom prst="upArrow">
            <a:avLst>
              <a:gd name="adj1" fmla="val 54256"/>
              <a:gd name="adj2" fmla="val 447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위쪽 화살표 8"/>
          <p:cNvSpPr/>
          <p:nvPr/>
        </p:nvSpPr>
        <p:spPr>
          <a:xfrm rot="5400000">
            <a:off x="5145932" y="4014280"/>
            <a:ext cx="1828800" cy="1673158"/>
          </a:xfrm>
          <a:prstGeom prst="upArrow">
            <a:avLst>
              <a:gd name="adj1" fmla="val 54256"/>
              <a:gd name="adj2" fmla="val 447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모서리가 둥근 직사각형 9"/>
          <p:cNvSpPr/>
          <p:nvPr/>
        </p:nvSpPr>
        <p:spPr>
          <a:xfrm>
            <a:off x="1919768" y="3672456"/>
            <a:ext cx="1857401" cy="2696794"/>
          </a:xfrm>
          <a:prstGeom prst="roundRect">
            <a:avLst/>
          </a:prstGeom>
          <a:noFill/>
          <a:ln w="508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6974732" y="1400783"/>
            <a:ext cx="5058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불티 </a:t>
            </a:r>
            <a:r>
              <a:rPr lang="ko-KR" altLang="en-US" dirty="0" err="1" smtClean="0"/>
              <a:t>방지포</a:t>
            </a:r>
            <a:r>
              <a:rPr lang="ko-KR" altLang="en-US" dirty="0" smtClean="0"/>
              <a:t> 및 소화기 </a:t>
            </a:r>
            <a:r>
              <a:rPr lang="ko-KR" altLang="en-US" dirty="0" err="1" smtClean="0"/>
              <a:t>작업공간에</a:t>
            </a:r>
            <a:r>
              <a:rPr lang="ko-KR" altLang="en-US" dirty="0" smtClean="0"/>
              <a:t> 배치</a:t>
            </a:r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974732" y="4735754"/>
            <a:ext cx="5058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화기 감시자 배치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74125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와이드스크린</PresentationFormat>
  <Paragraphs>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이세범(물류PM4팀/-)</dc:creator>
  <cp:lastModifiedBy>이세범(물류PM4팀/-)</cp:lastModifiedBy>
  <cp:revision>1</cp:revision>
  <dcterms:created xsi:type="dcterms:W3CDTF">2023-03-24T06:55:33Z</dcterms:created>
  <dcterms:modified xsi:type="dcterms:W3CDTF">2023-03-24T06:55:46Z</dcterms:modified>
</cp:coreProperties>
</file>