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97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932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91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578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16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17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73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49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116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5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705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1077-5016-4B7D-A535-C1F484A64DB9}" type="datetimeFigureOut">
              <a:rPr lang="ko-KR" altLang="en-US" smtClean="0"/>
              <a:t>2023-07-08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B450-FE82-4B12-90C0-F3544E97AC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361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90" y="169081"/>
            <a:ext cx="9787625" cy="6433942"/>
          </a:xfrm>
          <a:prstGeom prst="rect">
            <a:avLst/>
          </a:prstGeom>
        </p:spPr>
      </p:pic>
      <p:sp>
        <p:nvSpPr>
          <p:cNvPr id="13" name="직사각형 12"/>
          <p:cNvSpPr/>
          <p:nvPr/>
        </p:nvSpPr>
        <p:spPr>
          <a:xfrm>
            <a:off x="5019040" y="4079240"/>
            <a:ext cx="3733800" cy="985520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5085080" y="4729480"/>
            <a:ext cx="2870200" cy="274320"/>
          </a:xfrm>
          <a:prstGeom prst="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dirty="0">
                <a:solidFill>
                  <a:schemeClr val="tx1"/>
                </a:solidFill>
              </a:rPr>
              <a:t>자재 적재 보관 구획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75" y="2745266"/>
            <a:ext cx="626855" cy="1253710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11" y="4960338"/>
            <a:ext cx="628218" cy="840416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12" y="3998976"/>
            <a:ext cx="628217" cy="961362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75" y="1590333"/>
            <a:ext cx="628217" cy="1154933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1687229" y="2572546"/>
            <a:ext cx="786206" cy="1727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고서 작업대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687229" y="3826256"/>
            <a:ext cx="786206" cy="1727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 err="1"/>
              <a:t>관리감독자</a:t>
            </a:r>
            <a:endParaRPr lang="ko-KR" altLang="en-US" sz="800" dirty="0"/>
          </a:p>
        </p:txBody>
      </p:sp>
      <p:sp>
        <p:nvSpPr>
          <p:cNvPr id="21" name="직사각형 20"/>
          <p:cNvSpPr/>
          <p:nvPr/>
        </p:nvSpPr>
        <p:spPr>
          <a:xfrm>
            <a:off x="1687229" y="4787618"/>
            <a:ext cx="786206" cy="1727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작업자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1690768" y="5628034"/>
            <a:ext cx="786206" cy="1727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 dirty="0"/>
              <a:t>신호수</a:t>
            </a:r>
          </a:p>
        </p:txBody>
      </p:sp>
      <p:pic>
        <p:nvPicPr>
          <p:cNvPr id="23" name="그림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884" y="4262751"/>
            <a:ext cx="237956" cy="475912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0449" y="4158948"/>
            <a:ext cx="177606" cy="326517"/>
          </a:xfrm>
          <a:prstGeom prst="rect">
            <a:avLst/>
          </a:prstGeom>
        </p:spPr>
      </p:pic>
      <p:pic>
        <p:nvPicPr>
          <p:cNvPr id="27" name="그림 2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6482" y="4567581"/>
            <a:ext cx="162780" cy="299260"/>
          </a:xfrm>
          <a:prstGeom prst="rect">
            <a:avLst/>
          </a:prstGeom>
        </p:spPr>
      </p:pic>
      <p:pic>
        <p:nvPicPr>
          <p:cNvPr id="28" name="그림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932" y="4158948"/>
            <a:ext cx="213368" cy="326517"/>
          </a:xfrm>
          <a:prstGeom prst="rect">
            <a:avLst/>
          </a:prstGeom>
        </p:spPr>
      </p:pic>
      <p:pic>
        <p:nvPicPr>
          <p:cNvPr id="29" name="그림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055" y="4566221"/>
            <a:ext cx="213368" cy="326517"/>
          </a:xfrm>
          <a:prstGeom prst="rect">
            <a:avLst/>
          </a:prstGeom>
        </p:spPr>
      </p:pic>
      <p:cxnSp>
        <p:nvCxnSpPr>
          <p:cNvPr id="31" name="직선 화살표 연결선 30"/>
          <p:cNvCxnSpPr/>
          <p:nvPr/>
        </p:nvCxnSpPr>
        <p:spPr>
          <a:xfrm flipH="1" flipV="1">
            <a:off x="6323083" y="4320008"/>
            <a:ext cx="1543782" cy="219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/>
          <p:nvPr/>
        </p:nvCxnSpPr>
        <p:spPr>
          <a:xfrm flipH="1" flipV="1">
            <a:off x="6318088" y="4603482"/>
            <a:ext cx="1543782" cy="219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그림 3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524" y="4354651"/>
            <a:ext cx="169963" cy="227373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8943975" y="3199401"/>
            <a:ext cx="1085850" cy="33437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/>
              <a:t>작업 진행 방향</a:t>
            </a:r>
          </a:p>
        </p:txBody>
      </p:sp>
      <p:cxnSp>
        <p:nvCxnSpPr>
          <p:cNvPr id="38" name="직선 화살표 연결선 37"/>
          <p:cNvCxnSpPr>
            <a:stCxn id="36" idx="1"/>
          </p:cNvCxnSpPr>
          <p:nvPr/>
        </p:nvCxnSpPr>
        <p:spPr>
          <a:xfrm flipH="1">
            <a:off x="7424524" y="3366588"/>
            <a:ext cx="1519451" cy="9534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flipV="1">
            <a:off x="1687229" y="2389792"/>
            <a:ext cx="869474" cy="2198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cxnSpLocks/>
          </p:cNvCxnSpPr>
          <p:nvPr/>
        </p:nvCxnSpPr>
        <p:spPr>
          <a:xfrm>
            <a:off x="2556703" y="3912616"/>
            <a:ext cx="6160427" cy="3501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>
            <a:stCxn id="21" idx="3"/>
            <a:endCxn id="28" idx="2"/>
          </p:cNvCxnSpPr>
          <p:nvPr/>
        </p:nvCxnSpPr>
        <p:spPr>
          <a:xfrm flipV="1">
            <a:off x="2473435" y="4485465"/>
            <a:ext cx="5811181" cy="3885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22" idx="3"/>
            <a:endCxn id="35" idx="1"/>
          </p:cNvCxnSpPr>
          <p:nvPr/>
        </p:nvCxnSpPr>
        <p:spPr>
          <a:xfrm flipV="1">
            <a:off x="2476974" y="4468338"/>
            <a:ext cx="4947550" cy="12460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4864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</Words>
  <Application>Microsoft Office PowerPoint</Application>
  <PresentationFormat>와이드스크린</PresentationFormat>
  <Paragraphs>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한재운(반송설비팀/과장/-)</dc:creator>
  <cp:lastModifiedBy>이 동근</cp:lastModifiedBy>
  <cp:revision>5</cp:revision>
  <dcterms:created xsi:type="dcterms:W3CDTF">2023-06-26T07:49:24Z</dcterms:created>
  <dcterms:modified xsi:type="dcterms:W3CDTF">2023-07-08T07:12:30Z</dcterms:modified>
</cp:coreProperties>
</file>