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fl.co.k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v로고">
            <a:hlinkClick r:id="rId2"/>
            <a:extLst>
              <a:ext uri="{FF2B5EF4-FFF2-40B4-BE49-F238E27FC236}">
                <a16:creationId xmlns:a16="http://schemas.microsoft.com/office/drawing/2014/main" id="{4B85866F-13CA-2BD0-354E-A6D94F96D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12" y="6172200"/>
            <a:ext cx="20288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77633D3-004F-AE21-705B-31607D982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39475" y="136525"/>
            <a:ext cx="628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934ED6-4490-0138-595E-055AA299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2DE955-69AC-48AC-9618-8905EE7C8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FF021C-420B-943B-9A26-A31E56F8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358347-D9F4-8686-12F2-53A0A20E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7548CC-2EFF-9E39-F41E-B25F635F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7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F94B4C3-91FF-CC47-359A-024F2C932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09A291-2C17-110F-DC7D-E5DEA1870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C74A82-5E79-87DB-F7DD-ED8D87B2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8F2322-A6BD-857A-B096-287F13A9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999A2C-000A-6B95-9477-3F237C41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200FCE-7D38-2F83-2B0D-9EB3E5A9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5EA29C-F0F8-53B3-7C25-D2D464C2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76C277-1813-B580-3FAE-353F8F79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1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729E0-6180-3C37-1BEB-E817C11E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BEB58E-C45D-594D-B29D-71CEF00A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65178A-977B-00D2-9E28-79082D61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6ACE80-7C66-DF47-87C9-3924760C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45849A-4E34-B73D-B74D-9F5BADCB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22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0E642-A4B1-C8A6-FD8A-7B147F97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88098-6696-7651-878C-477445856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5B16D19-5CA1-5382-396A-3CB6CDFCA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9528F4-F0B9-F722-3FBA-54DDFC51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CA0BE8-5D17-F9B2-BE51-CBEC671F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0FC244-53C6-972E-E708-CE0FC49B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47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FE054-8279-B494-3759-A360F60D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516999-F9BF-3BDF-2B6D-FE9B2EAC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6E47BA-4B10-0905-B981-E2F5D518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1B79F7-1068-73C6-BEA0-05079C192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F21F89-E039-1DAF-5AAE-5D1EADBAB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8673D27-7558-E9E5-98C1-1B18D75A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F3DF1A-D9F3-2CAC-E350-1652915F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0F24DF-504A-3CC9-E047-52A2E10A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2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DC54FD-1F0C-F9D7-F07C-F1B72595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D53D37-CF78-0C2E-4B3C-AC335953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BF8090-B8AD-71C3-7496-0F14982E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ABE39A-7857-6E9F-CCA9-4D940561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94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00D3A56-510A-F688-2877-473F16F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B00A7BC-FAE3-34C1-6C33-90C2B57C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2565B6-DF4C-B3CB-6026-6123C0D1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50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3843F1-CB6E-C908-0BFE-DD079D6A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3C2E62-D9D3-579D-1B91-56C71C84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55D1DE-4A66-0A96-4B7C-8C4BA945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6B1A54-D304-AA4B-CBE2-4CEC09AD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6FA10-6F80-F853-8748-58BDC207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D59539-272A-D00D-74A8-2C4F8BD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7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A5E3-7730-7D18-F0E8-8AB933F7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6FB8A0-539B-C3BA-2E3A-1CE52D3C1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9A84C5-F5DC-7544-E701-F92025CE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363A20-DC6B-B966-77B2-E479BC18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C43D1-A69F-4D73-9FC1-9F96A225B3C3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5F70B7-8554-7E23-245E-09882293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EAFAB4-4F01-9C19-8AF2-93BA6013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C48D8-0787-440F-9610-5DB3C24F0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56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D1243CB-1027-DD1C-5F41-B1F0E5B1A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9694506" cy="6853585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C600521-68D5-EBCB-6ABF-88A96550E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654" y="2807729"/>
            <a:ext cx="7488832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indent="-190599" defTabSz="1553550" eaLnBrk="1" fontAlgn="base" latinLnBrk="0" hangingPunct="1">
              <a:spcBef>
                <a:spcPct val="0"/>
              </a:spcBef>
              <a:spcAft>
                <a:spcPts val="400"/>
              </a:spcAft>
            </a:pPr>
            <a:r>
              <a:rPr lang="ko-KR" altLang="en-US" sz="38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공사시공계획서</a:t>
            </a:r>
            <a:r>
              <a:rPr lang="en-US" altLang="ko-KR" sz="38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(BCR </a:t>
            </a:r>
            <a:r>
              <a:rPr lang="ko-KR" altLang="en-US" sz="38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시운전</a:t>
            </a:r>
            <a:r>
              <a:rPr lang="en-US" altLang="ko-KR" sz="38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)</a:t>
            </a:r>
          </a:p>
          <a:p>
            <a:pPr indent="-190599" defTabSz="1553550" eaLnBrk="1" fontAlgn="base" latinLnBrk="0" hangingPunct="1">
              <a:spcBef>
                <a:spcPct val="0"/>
              </a:spcBef>
              <a:spcAft>
                <a:spcPts val="400"/>
              </a:spcAft>
            </a:pP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삼성전자 </a:t>
            </a:r>
            <a:r>
              <a:rPr lang="ko-KR" altLang="en-US" sz="3200" kern="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로지텍</a:t>
            </a: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 이천 </a:t>
            </a:r>
            <a:r>
              <a:rPr lang="ko-KR" altLang="en-US" sz="3200" kern="0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신창고</a:t>
            </a: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 </a:t>
            </a:r>
            <a:endParaRPr lang="en-US" altLang="ko-KR" sz="3200" kern="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sym typeface="HYSymbolC" pitchFamily="18" charset="2"/>
            </a:endParaRPr>
          </a:p>
          <a:p>
            <a:pPr indent="-190599" defTabSz="1553550" eaLnBrk="1" fontAlgn="base" latinLnBrk="0" hangingPunct="1">
              <a:spcBef>
                <a:spcPct val="0"/>
              </a:spcBef>
              <a:spcAft>
                <a:spcPts val="400"/>
              </a:spcAft>
            </a:pP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자동화 설비 구축 공사 </a:t>
            </a:r>
          </a:p>
        </p:txBody>
      </p:sp>
      <p:sp>
        <p:nvSpPr>
          <p:cNvPr id="5" name="Text Box 1029">
            <a:extLst>
              <a:ext uri="{FF2B5EF4-FFF2-40B4-BE49-F238E27FC236}">
                <a16:creationId xmlns:a16="http://schemas.microsoft.com/office/drawing/2014/main" id="{DECA78DE-27DE-5A85-781C-6B489375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934" y="4751945"/>
            <a:ext cx="2141190" cy="32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3" tIns="45696" rIns="91393" bIns="45696" anchor="ctr">
            <a:spAutoFit/>
          </a:bodyPr>
          <a:lstStyle/>
          <a:p>
            <a:pPr latinLnBrk="0">
              <a:spcBef>
                <a:spcPct val="0"/>
              </a:spcBef>
            </a:pPr>
            <a:r>
              <a:rPr kumimoji="0" lang="en-US" altLang="ko-KR" sz="1500" b="1" dirty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2023. 09. 01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1999ABF3-A788-4C72-18E1-0ECE47BF183D}"/>
              </a:ext>
            </a:extLst>
          </p:cNvPr>
          <p:cNvSpPr txBox="1">
            <a:spLocks/>
          </p:cNvSpPr>
          <p:nvPr/>
        </p:nvSpPr>
        <p:spPr>
          <a:xfrm>
            <a:off x="5597934" y="5616577"/>
            <a:ext cx="5915025" cy="98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8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㈜</a:t>
            </a:r>
            <a:r>
              <a:rPr lang="ko-KR" altLang="en-US" sz="28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씨에스프론트라인</a:t>
            </a:r>
            <a:endParaRPr lang="en-US" altLang="ko-KR" sz="28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9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D5BE799-5F11-6AFE-8D65-C51EBBFE8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2" y="600782"/>
            <a:ext cx="10625120" cy="611749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EB5290A3-F52C-F2DD-3901-BB4289DF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68" y="-11285"/>
            <a:ext cx="26818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indent="-190599" defTabSz="1553550" eaLnBrk="1" fontAlgn="base" latinLnBrk="0" hangingPunct="1">
              <a:spcBef>
                <a:spcPct val="0"/>
              </a:spcBef>
              <a:spcAft>
                <a:spcPts val="400"/>
              </a:spcAft>
            </a:pPr>
            <a:r>
              <a:rPr lang="en-US" altLang="ko-KR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G1</a:t>
            </a: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 설치 포인트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1E35B3-BDB5-13FD-F579-2B0219901765}"/>
              </a:ext>
            </a:extLst>
          </p:cNvPr>
          <p:cNvSpPr/>
          <p:nvPr/>
        </p:nvSpPr>
        <p:spPr>
          <a:xfrm>
            <a:off x="5241088" y="6109395"/>
            <a:ext cx="252028" cy="14401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C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89FB16F-CFC7-68AB-058E-295772598668}"/>
              </a:ext>
            </a:extLst>
          </p:cNvPr>
          <p:cNvSpPr/>
          <p:nvPr/>
        </p:nvSpPr>
        <p:spPr>
          <a:xfrm>
            <a:off x="10821708" y="4669235"/>
            <a:ext cx="252028" cy="14401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W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50">
            <a:extLst>
              <a:ext uri="{FF2B5EF4-FFF2-40B4-BE49-F238E27FC236}">
                <a16:creationId xmlns:a16="http://schemas.microsoft.com/office/drawing/2014/main" id="{22D09E83-E5B5-4318-9E21-1D9C42525921}"/>
              </a:ext>
            </a:extLst>
          </p:cNvPr>
          <p:cNvSpPr/>
          <p:nvPr/>
        </p:nvSpPr>
        <p:spPr>
          <a:xfrm>
            <a:off x="1136632" y="4813251"/>
            <a:ext cx="4098190" cy="288032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FUTURE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35B45D6-DC3D-2635-F10C-27A646961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41299"/>
              </p:ext>
            </p:extLst>
          </p:nvPr>
        </p:nvGraphicFramePr>
        <p:xfrm>
          <a:off x="992617" y="636787"/>
          <a:ext cx="27002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65">
                  <a:extLst>
                    <a:ext uri="{9D8B030D-6E8A-4147-A177-3AD203B41FA5}">
                      <a16:colId xmlns:a16="http://schemas.microsoft.com/office/drawing/2014/main" val="711649695"/>
                    </a:ext>
                  </a:extLst>
                </a:gridCol>
                <a:gridCol w="1708755">
                  <a:extLst>
                    <a:ext uri="{9D8B030D-6E8A-4147-A177-3AD203B41FA5}">
                      <a16:colId xmlns:a16="http://schemas.microsoft.com/office/drawing/2014/main" val="2694051934"/>
                    </a:ext>
                  </a:extLst>
                </a:gridCol>
                <a:gridCol w="565179">
                  <a:extLst>
                    <a:ext uri="{9D8B030D-6E8A-4147-A177-3AD203B41FA5}">
                      <a16:colId xmlns:a16="http://schemas.microsoft.com/office/drawing/2014/main" val="137241398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면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BCR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6186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/>
                        <a:t>RPS</a:t>
                      </a:r>
                      <a:r>
                        <a:rPr lang="en-US" altLang="ko-KR" sz="1600" b="1" baseline="0"/>
                        <a:t> BCR </a:t>
                      </a:r>
                      <a:r>
                        <a:rPr lang="en-US" altLang="ko-KR" sz="1600" b="1" baseline="0">
                          <a:latin typeface="+mn-lt"/>
                        </a:rPr>
                        <a:t>– 280X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1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493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7E6F5D57-65EF-5BC8-1DEB-FD0DE04D639D}"/>
              </a:ext>
            </a:extLst>
          </p:cNvPr>
          <p:cNvSpPr/>
          <p:nvPr/>
        </p:nvSpPr>
        <p:spPr>
          <a:xfrm rot="5400000">
            <a:off x="1091104" y="657326"/>
            <a:ext cx="216024" cy="2880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E677B4C4-D940-80E6-D716-D9348831FAD9}"/>
              </a:ext>
            </a:extLst>
          </p:cNvPr>
          <p:cNvSpPr/>
          <p:nvPr/>
        </p:nvSpPr>
        <p:spPr>
          <a:xfrm rot="10800000">
            <a:off x="1064624" y="1008475"/>
            <a:ext cx="278507" cy="24009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0A923918-7AFE-A59F-20DB-CC031459904F}"/>
              </a:ext>
            </a:extLst>
          </p:cNvPr>
          <p:cNvSpPr/>
          <p:nvPr/>
        </p:nvSpPr>
        <p:spPr>
          <a:xfrm rot="16200000">
            <a:off x="6744615" y="5814955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3BB7FF7-99EC-A2CF-59F8-8541B3C4880E}"/>
              </a:ext>
            </a:extLst>
          </p:cNvPr>
          <p:cNvSpPr/>
          <p:nvPr/>
        </p:nvSpPr>
        <p:spPr>
          <a:xfrm>
            <a:off x="6681248" y="5929375"/>
            <a:ext cx="108012" cy="1440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5EC69C-03B3-FB4F-ADF7-4743E089DCFB}"/>
              </a:ext>
            </a:extLst>
          </p:cNvPr>
          <p:cNvSpPr/>
          <p:nvPr/>
        </p:nvSpPr>
        <p:spPr>
          <a:xfrm>
            <a:off x="6609240" y="5713351"/>
            <a:ext cx="288032" cy="39604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8D629BD-A991-0536-DED5-30721128F418}"/>
              </a:ext>
            </a:extLst>
          </p:cNvPr>
          <p:cNvCxnSpPr>
            <a:stCxn id="14" idx="1"/>
            <a:endCxn id="16" idx="3"/>
          </p:cNvCxnSpPr>
          <p:nvPr/>
        </p:nvCxnSpPr>
        <p:spPr>
          <a:xfrm flipH="1" flipV="1">
            <a:off x="4573049" y="5418163"/>
            <a:ext cx="2036191" cy="49321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7AEFABE5-658C-FDE8-9AE4-A27DEA42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44" y="4453211"/>
            <a:ext cx="1528205" cy="1929904"/>
          </a:xfrm>
          <a:prstGeom prst="rect">
            <a:avLst/>
          </a:prstGeom>
          <a:ln w="41275">
            <a:solidFill>
              <a:srgbClr val="FFC000"/>
            </a:solidFill>
          </a:ln>
        </p:spPr>
      </p:pic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B42E1CDB-1170-F0C3-0859-AC9866AA602F}"/>
              </a:ext>
            </a:extLst>
          </p:cNvPr>
          <p:cNvSpPr/>
          <p:nvPr/>
        </p:nvSpPr>
        <p:spPr>
          <a:xfrm rot="16200000">
            <a:off x="3689101" y="5364802"/>
            <a:ext cx="324036" cy="279341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0CF5272-3233-66A7-4EDE-BDEEF268F2C9}"/>
              </a:ext>
            </a:extLst>
          </p:cNvPr>
          <p:cNvSpPr/>
          <p:nvPr/>
        </p:nvSpPr>
        <p:spPr>
          <a:xfrm>
            <a:off x="3404884" y="5751207"/>
            <a:ext cx="252028" cy="3960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9D91B20-A56B-0621-872B-E0289C8D5D44}"/>
              </a:ext>
            </a:extLst>
          </p:cNvPr>
          <p:cNvCxnSpPr/>
          <p:nvPr/>
        </p:nvCxnSpPr>
        <p:spPr>
          <a:xfrm>
            <a:off x="3260868" y="4455063"/>
            <a:ext cx="288032" cy="5020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D3DF27-FC2A-1C70-2E62-6EC47BF97D07}"/>
              </a:ext>
            </a:extLst>
          </p:cNvPr>
          <p:cNvSpPr txBox="1"/>
          <p:nvPr/>
        </p:nvSpPr>
        <p:spPr>
          <a:xfrm>
            <a:off x="3044844" y="5821363"/>
            <a:ext cx="101341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C000"/>
                </a:solidFill>
              </a:rPr>
              <a:t>Weight Checker</a:t>
            </a:r>
            <a:endParaRPr lang="ko-KR" altLang="en-US" sz="1000" dirty="0">
              <a:solidFill>
                <a:srgbClr val="FFC000"/>
              </a:solidFill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684C776-B854-EA26-2676-798F31ABEE42}"/>
              </a:ext>
            </a:extLst>
          </p:cNvPr>
          <p:cNvCxnSpPr/>
          <p:nvPr/>
        </p:nvCxnSpPr>
        <p:spPr>
          <a:xfrm>
            <a:off x="3548900" y="4491067"/>
            <a:ext cx="0" cy="187220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F391223-D986-4363-56C4-85C270AA5018}"/>
              </a:ext>
            </a:extLst>
          </p:cNvPr>
          <p:cNvSpPr/>
          <p:nvPr/>
        </p:nvSpPr>
        <p:spPr>
          <a:xfrm>
            <a:off x="6969280" y="5804080"/>
            <a:ext cx="828000" cy="19730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401 (11</a:t>
            </a:r>
            <a:r>
              <a:rPr lang="ko-KR" altLang="en-US" sz="900" b="1">
                <a:latin typeface="+mn-ea"/>
              </a:rPr>
              <a:t>그룹</a:t>
            </a:r>
            <a:r>
              <a:rPr lang="en-US" altLang="ko-KR" sz="900" b="1">
                <a:latin typeface="+mn-ea"/>
              </a:rPr>
              <a:t>)</a:t>
            </a:r>
            <a:endParaRPr lang="ko-KR" altLang="en-US" sz="9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084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E379B65-E997-63AC-934B-EF93FB58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04" y="493169"/>
            <a:ext cx="8412646" cy="5978041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EB6ACAB-5D32-B0F3-94CF-E3980D70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19" y="5591"/>
            <a:ext cx="3587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1pPr>
            <a:lvl2pPr marL="742950" indent="-28575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2pPr>
            <a:lvl3pPr marL="11430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3pPr>
            <a:lvl4pPr marL="16002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4pPr>
            <a:lvl5pPr marL="2057400" indent="-228600" defTabSz="1082675" eaLnBrk="0" hangingPunct="0"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5pPr>
            <a:lvl6pPr marL="25146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6pPr>
            <a:lvl7pPr marL="29718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7pPr>
            <a:lvl8pPr marL="34290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8pPr>
            <a:lvl9pPr marL="3886200" indent="-228600" algn="ctr" defTabSz="10826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B" pitchFamily="18" charset="-127"/>
                <a:ea typeface="산돌고딕B" pitchFamily="18" charset="-127"/>
              </a:defRPr>
            </a:lvl9pPr>
          </a:lstStyle>
          <a:p>
            <a:pPr indent="-190599" defTabSz="1553550" eaLnBrk="1" fontAlgn="base" latinLnBrk="0" hangingPunct="1">
              <a:spcBef>
                <a:spcPct val="0"/>
              </a:spcBef>
              <a:spcAft>
                <a:spcPts val="400"/>
              </a:spcAft>
            </a:pPr>
            <a:r>
              <a:rPr lang="en-US" altLang="ko-KR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M2 BCR </a:t>
            </a:r>
            <a:r>
              <a:rPr lang="ko-KR" altLang="en-US" sz="3200" kern="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sym typeface="HYSymbolC" pitchFamily="18" charset="2"/>
              </a:rPr>
              <a:t>설치 포인트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9BE1313-2E19-C2CB-ECB9-D0A181A68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95069"/>
              </p:ext>
            </p:extLst>
          </p:nvPr>
        </p:nvGraphicFramePr>
        <p:xfrm>
          <a:off x="718462" y="529173"/>
          <a:ext cx="341480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77">
                  <a:extLst>
                    <a:ext uri="{9D8B030D-6E8A-4147-A177-3AD203B41FA5}">
                      <a16:colId xmlns:a16="http://schemas.microsoft.com/office/drawing/2014/main" val="711649695"/>
                    </a:ext>
                  </a:extLst>
                </a:gridCol>
                <a:gridCol w="2373403">
                  <a:extLst>
                    <a:ext uri="{9D8B030D-6E8A-4147-A177-3AD203B41FA5}">
                      <a16:colId xmlns:a16="http://schemas.microsoft.com/office/drawing/2014/main" val="2694051934"/>
                    </a:ext>
                  </a:extLst>
                </a:gridCol>
                <a:gridCol w="509226">
                  <a:extLst>
                    <a:ext uri="{9D8B030D-6E8A-4147-A177-3AD203B41FA5}">
                      <a16:colId xmlns:a16="http://schemas.microsoft.com/office/drawing/2014/main" val="137241398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AUTO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</a:rPr>
                        <a:t> LABELLER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8255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n-lt"/>
                        </a:rPr>
                        <a:t>MSC</a:t>
                      </a:r>
                      <a:r>
                        <a:rPr lang="en-US" altLang="ko-KR" sz="1600" b="1" baseline="0" dirty="0">
                          <a:latin typeface="+mn-lt"/>
                        </a:rPr>
                        <a:t> BCR – 280X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9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9775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C00000"/>
                          </a:solidFill>
                        </a:rPr>
                        <a:t>GTP</a:t>
                      </a:r>
                      <a:r>
                        <a:rPr lang="en-US" altLang="ko-KR" sz="14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400" b="1" baseline="0" dirty="0">
                          <a:solidFill>
                            <a:srgbClr val="C00000"/>
                          </a:solidFill>
                        </a:rPr>
                        <a:t>분기 </a:t>
                      </a:r>
                      <a:r>
                        <a:rPr lang="en-US" altLang="ko-KR" sz="1400" b="1" dirty="0">
                          <a:solidFill>
                            <a:srgbClr val="C00000"/>
                          </a:solidFill>
                        </a:rPr>
                        <a:t>BCR – 262QL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>
                          <a:solidFill>
                            <a:srgbClr val="C00000"/>
                          </a:solidFill>
                        </a:rPr>
                        <a:t>6</a:t>
                      </a:r>
                      <a:endParaRPr lang="ko-KR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5181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/>
                        <a:t>Volume BCR </a:t>
                      </a:r>
                      <a:r>
                        <a:rPr lang="en-US" altLang="ko-KR" sz="1600" b="1"/>
                        <a:t>– 262QL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/>
                        <a:t>4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660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C00000"/>
                          </a:solidFill>
                        </a:rPr>
                        <a:t>GTR BCR – 262QL</a:t>
                      </a:r>
                      <a:endParaRPr lang="ko-KR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ko-KR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342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C00000"/>
                          </a:solidFill>
                        </a:rPr>
                        <a:t>GTP</a:t>
                      </a:r>
                      <a:r>
                        <a:rPr lang="en-US" altLang="ko-KR" sz="16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C00000"/>
                          </a:solidFill>
                        </a:rPr>
                        <a:t>BCR – 152QL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ko-KR" alt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7692"/>
                  </a:ext>
                </a:extLst>
              </a:tr>
            </a:tbl>
          </a:graphicData>
        </a:graphic>
      </p:graphicFrame>
      <p:sp>
        <p:nvSpPr>
          <p:cNvPr id="7" name="모서리가 둥근 직사각형 37">
            <a:extLst>
              <a:ext uri="{FF2B5EF4-FFF2-40B4-BE49-F238E27FC236}">
                <a16:creationId xmlns:a16="http://schemas.microsoft.com/office/drawing/2014/main" id="{12E78887-7B40-42AF-988B-A1879390C8DE}"/>
              </a:ext>
            </a:extLst>
          </p:cNvPr>
          <p:cNvSpPr/>
          <p:nvPr/>
        </p:nvSpPr>
        <p:spPr>
          <a:xfrm>
            <a:off x="2816244" y="4669633"/>
            <a:ext cx="4151508" cy="288032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FUTURE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0539A1-50B1-D7C0-8F45-CD6BEFAE1388}"/>
              </a:ext>
            </a:extLst>
          </p:cNvPr>
          <p:cNvSpPr/>
          <p:nvPr/>
        </p:nvSpPr>
        <p:spPr>
          <a:xfrm>
            <a:off x="9837211" y="6001781"/>
            <a:ext cx="152674" cy="1181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A</a:t>
            </a:r>
            <a:endParaRPr lang="ko-KR" altLang="en-US" sz="10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7F5182-E387-FDA8-F377-8F5642501A66}"/>
              </a:ext>
            </a:extLst>
          </p:cNvPr>
          <p:cNvSpPr/>
          <p:nvPr/>
        </p:nvSpPr>
        <p:spPr>
          <a:xfrm rot="5400000">
            <a:off x="852810" y="548391"/>
            <a:ext cx="254460" cy="2880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4361511C-AB9E-49D3-4DBB-C90A09102FC0}"/>
              </a:ext>
            </a:extLst>
          </p:cNvPr>
          <p:cNvSpPr/>
          <p:nvPr/>
        </p:nvSpPr>
        <p:spPr>
          <a:xfrm rot="10800000">
            <a:off x="872847" y="912509"/>
            <a:ext cx="222399" cy="24009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5934A84C-AEE7-29F2-9356-4D27C8894D8E}"/>
              </a:ext>
            </a:extLst>
          </p:cNvPr>
          <p:cNvSpPr/>
          <p:nvPr/>
        </p:nvSpPr>
        <p:spPr>
          <a:xfrm rot="16200000">
            <a:off x="7416115" y="2554038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55">
            <a:extLst>
              <a:ext uri="{FF2B5EF4-FFF2-40B4-BE49-F238E27FC236}">
                <a16:creationId xmlns:a16="http://schemas.microsoft.com/office/drawing/2014/main" id="{93D7771D-5B38-E8E6-A4B0-8C5C7911774C}"/>
              </a:ext>
            </a:extLst>
          </p:cNvPr>
          <p:cNvSpPr/>
          <p:nvPr/>
        </p:nvSpPr>
        <p:spPr>
          <a:xfrm rot="5400000">
            <a:off x="9674442" y="5713749"/>
            <a:ext cx="1152128" cy="288032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FUTURE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BF1610DB-03D8-99DD-56B4-BFC5DF7BDBA3}"/>
              </a:ext>
            </a:extLst>
          </p:cNvPr>
          <p:cNvSpPr/>
          <p:nvPr/>
        </p:nvSpPr>
        <p:spPr>
          <a:xfrm rot="16200000">
            <a:off x="7272099" y="2590042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B8837814-5C52-EEC0-31ED-82715A2F5B7F}"/>
              </a:ext>
            </a:extLst>
          </p:cNvPr>
          <p:cNvSpPr/>
          <p:nvPr/>
        </p:nvSpPr>
        <p:spPr>
          <a:xfrm rot="16200000">
            <a:off x="7272099" y="3166106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265F02BE-A97B-018C-50DB-5AE1F630F269}"/>
              </a:ext>
            </a:extLst>
          </p:cNvPr>
          <p:cNvSpPr/>
          <p:nvPr/>
        </p:nvSpPr>
        <p:spPr>
          <a:xfrm rot="16200000">
            <a:off x="7272099" y="3814178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D358A1E8-C728-DA59-19DD-0722382BA6C7}"/>
              </a:ext>
            </a:extLst>
          </p:cNvPr>
          <p:cNvSpPr/>
          <p:nvPr/>
        </p:nvSpPr>
        <p:spPr>
          <a:xfrm rot="16200000">
            <a:off x="7272099" y="4462250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686F1015-E47C-4497-FB8D-AB2EB81E9FC9}"/>
              </a:ext>
            </a:extLst>
          </p:cNvPr>
          <p:cNvSpPr/>
          <p:nvPr/>
        </p:nvSpPr>
        <p:spPr>
          <a:xfrm rot="16200000">
            <a:off x="7056075" y="2518034"/>
            <a:ext cx="125294" cy="10801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65D69D00-FEFC-E56D-CAFE-7FB8880D2752}"/>
              </a:ext>
            </a:extLst>
          </p:cNvPr>
          <p:cNvSpPr/>
          <p:nvPr/>
        </p:nvSpPr>
        <p:spPr>
          <a:xfrm rot="16200000">
            <a:off x="7056075" y="3094098"/>
            <a:ext cx="125294" cy="10801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FA0ACC9B-A5E1-02BA-0C6E-EAD634067349}"/>
              </a:ext>
            </a:extLst>
          </p:cNvPr>
          <p:cNvSpPr/>
          <p:nvPr/>
        </p:nvSpPr>
        <p:spPr>
          <a:xfrm rot="16200000">
            <a:off x="7056075" y="3742170"/>
            <a:ext cx="125294" cy="10801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344B66C3-7D73-8A38-18AC-D802E50E7C80}"/>
              </a:ext>
            </a:extLst>
          </p:cNvPr>
          <p:cNvSpPr/>
          <p:nvPr/>
        </p:nvSpPr>
        <p:spPr>
          <a:xfrm rot="16200000">
            <a:off x="7056075" y="4390242"/>
            <a:ext cx="125294" cy="10801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18DA727C-6F99-A5E4-A990-C5A76963CD6C}"/>
              </a:ext>
            </a:extLst>
          </p:cNvPr>
          <p:cNvSpPr/>
          <p:nvPr/>
        </p:nvSpPr>
        <p:spPr>
          <a:xfrm rot="10800000">
            <a:off x="7856804" y="5065677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04652D3D-2566-B8F5-6058-1489C7A17252}"/>
              </a:ext>
            </a:extLst>
          </p:cNvPr>
          <p:cNvSpPr/>
          <p:nvPr/>
        </p:nvSpPr>
        <p:spPr>
          <a:xfrm rot="10800000">
            <a:off x="8576884" y="5065677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316B36F4-12E2-1E76-7459-87E7E780FAB9}"/>
              </a:ext>
            </a:extLst>
          </p:cNvPr>
          <p:cNvSpPr/>
          <p:nvPr/>
        </p:nvSpPr>
        <p:spPr>
          <a:xfrm rot="10800000">
            <a:off x="9116944" y="5065677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F35F3FE0-DB42-1E92-6DF4-593A02F66C40}"/>
              </a:ext>
            </a:extLst>
          </p:cNvPr>
          <p:cNvSpPr/>
          <p:nvPr/>
        </p:nvSpPr>
        <p:spPr>
          <a:xfrm rot="10800000">
            <a:off x="9548992" y="5065677"/>
            <a:ext cx="125294" cy="10801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8A65970-269B-2906-85ED-481370B0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28" y="1069233"/>
            <a:ext cx="2736304" cy="3399651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7FC36BCC-9014-68D9-B9DF-7B56C4BDEB8F}"/>
              </a:ext>
            </a:extLst>
          </p:cNvPr>
          <p:cNvSpPr/>
          <p:nvPr/>
        </p:nvSpPr>
        <p:spPr>
          <a:xfrm>
            <a:off x="9801020" y="5893769"/>
            <a:ext cx="544804" cy="576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3BCC3E6-8A38-04DF-0DDA-8A685342DB0E}"/>
              </a:ext>
            </a:extLst>
          </p:cNvPr>
          <p:cNvSpPr/>
          <p:nvPr/>
        </p:nvSpPr>
        <p:spPr>
          <a:xfrm>
            <a:off x="8900920" y="1177245"/>
            <a:ext cx="468052" cy="7200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A</a:t>
            </a:r>
            <a:endParaRPr lang="ko-KR" altLang="en-US" sz="1000" dirty="0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EB9EB4DF-299A-5E2F-4A65-73833D2B9B01}"/>
              </a:ext>
            </a:extLst>
          </p:cNvPr>
          <p:cNvSpPr/>
          <p:nvPr/>
        </p:nvSpPr>
        <p:spPr>
          <a:xfrm rot="10800000">
            <a:off x="877775" y="1259101"/>
            <a:ext cx="204529" cy="248218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71AFC7-EE9E-23CD-9328-105F0128173F}"/>
              </a:ext>
            </a:extLst>
          </p:cNvPr>
          <p:cNvSpPr txBox="1"/>
          <p:nvPr/>
        </p:nvSpPr>
        <p:spPr>
          <a:xfrm>
            <a:off x="7352748" y="5497725"/>
            <a:ext cx="93610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rgbClr val="FF0000"/>
                </a:solidFill>
              </a:rPr>
              <a:t>READING NG LINE</a:t>
            </a:r>
            <a:endParaRPr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934F5C05-DDEF-268F-979C-A805F22F2C11}"/>
              </a:ext>
            </a:extLst>
          </p:cNvPr>
          <p:cNvSpPr/>
          <p:nvPr/>
        </p:nvSpPr>
        <p:spPr>
          <a:xfrm rot="5400000">
            <a:off x="8654669" y="5311317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012952FC-E64F-1F42-6E31-BABCEFBAF594}"/>
              </a:ext>
            </a:extLst>
          </p:cNvPr>
          <p:cNvSpPr/>
          <p:nvPr/>
        </p:nvSpPr>
        <p:spPr>
          <a:xfrm>
            <a:off x="8802989" y="6399202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9E4E2EB2-93FE-D9B1-50E4-E9F43B3A1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40" y="457165"/>
            <a:ext cx="2016224" cy="6215649"/>
          </a:xfrm>
          <a:prstGeom prst="rect">
            <a:avLst/>
          </a:prstGeom>
          <a:ln w="41275">
            <a:solidFill>
              <a:srgbClr val="FFC000"/>
            </a:solidFill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E4A515B0-D540-C165-FAA2-2986DC0C02D9}"/>
              </a:ext>
            </a:extLst>
          </p:cNvPr>
          <p:cNvSpPr/>
          <p:nvPr/>
        </p:nvSpPr>
        <p:spPr>
          <a:xfrm>
            <a:off x="5516544" y="601181"/>
            <a:ext cx="125328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FCCECE8-0521-E3BC-D006-7B0EA165A017}"/>
              </a:ext>
            </a:extLst>
          </p:cNvPr>
          <p:cNvSpPr/>
          <p:nvPr/>
        </p:nvSpPr>
        <p:spPr>
          <a:xfrm>
            <a:off x="5516544" y="2041341"/>
            <a:ext cx="125328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6ADF62E-EFC8-97DD-BB2E-0A5CE96800D5}"/>
              </a:ext>
            </a:extLst>
          </p:cNvPr>
          <p:cNvSpPr/>
          <p:nvPr/>
        </p:nvSpPr>
        <p:spPr>
          <a:xfrm>
            <a:off x="5516544" y="3625517"/>
            <a:ext cx="125328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88DABE4-F86E-9BAD-6CCB-BB21977962A3}"/>
              </a:ext>
            </a:extLst>
          </p:cNvPr>
          <p:cNvSpPr/>
          <p:nvPr/>
        </p:nvSpPr>
        <p:spPr>
          <a:xfrm>
            <a:off x="5516544" y="5173689"/>
            <a:ext cx="125328" cy="1800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15DE0C-54E8-61F1-B4AE-ABE37BFA0409}"/>
              </a:ext>
            </a:extLst>
          </p:cNvPr>
          <p:cNvSpPr txBox="1"/>
          <p:nvPr/>
        </p:nvSpPr>
        <p:spPr>
          <a:xfrm>
            <a:off x="4436424" y="565177"/>
            <a:ext cx="101822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Volume Camera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F2AAE3-40F7-7A75-EB4D-45430C27BFF1}"/>
              </a:ext>
            </a:extLst>
          </p:cNvPr>
          <p:cNvSpPr txBox="1"/>
          <p:nvPr/>
        </p:nvSpPr>
        <p:spPr>
          <a:xfrm>
            <a:off x="4436424" y="2005337"/>
            <a:ext cx="101822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Volume Camera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3F1DD2-B03B-3827-9575-0F17F851BB63}"/>
              </a:ext>
            </a:extLst>
          </p:cNvPr>
          <p:cNvSpPr txBox="1"/>
          <p:nvPr/>
        </p:nvSpPr>
        <p:spPr>
          <a:xfrm>
            <a:off x="4436424" y="3589513"/>
            <a:ext cx="101822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Volume Camera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5751B-75A8-9A96-E34D-F5E3BA2AD874}"/>
              </a:ext>
            </a:extLst>
          </p:cNvPr>
          <p:cNvSpPr txBox="1"/>
          <p:nvPr/>
        </p:nvSpPr>
        <p:spPr>
          <a:xfrm>
            <a:off x="4436424" y="5137685"/>
            <a:ext cx="101822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00B050"/>
                </a:solidFill>
              </a:rPr>
              <a:t>Volume Camera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41" name="이등변 삼각형 40">
            <a:extLst>
              <a:ext uri="{FF2B5EF4-FFF2-40B4-BE49-F238E27FC236}">
                <a16:creationId xmlns:a16="http://schemas.microsoft.com/office/drawing/2014/main" id="{109B31B2-F45E-3EBA-3D78-B3776A70F549}"/>
              </a:ext>
            </a:extLst>
          </p:cNvPr>
          <p:cNvSpPr/>
          <p:nvPr/>
        </p:nvSpPr>
        <p:spPr>
          <a:xfrm rot="16200000">
            <a:off x="5613038" y="576698"/>
            <a:ext cx="167060" cy="144017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780591F3-F7BC-D4C3-C69F-F052F3EAB524}"/>
              </a:ext>
            </a:extLst>
          </p:cNvPr>
          <p:cNvSpPr/>
          <p:nvPr/>
        </p:nvSpPr>
        <p:spPr>
          <a:xfrm rot="16200000">
            <a:off x="5613040" y="2016858"/>
            <a:ext cx="167061" cy="144018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>
            <a:extLst>
              <a:ext uri="{FF2B5EF4-FFF2-40B4-BE49-F238E27FC236}">
                <a16:creationId xmlns:a16="http://schemas.microsoft.com/office/drawing/2014/main" id="{91F26586-808E-0EE1-2826-1FEABA4C8FC4}"/>
              </a:ext>
            </a:extLst>
          </p:cNvPr>
          <p:cNvSpPr/>
          <p:nvPr/>
        </p:nvSpPr>
        <p:spPr>
          <a:xfrm rot="16200000">
            <a:off x="5613041" y="3601034"/>
            <a:ext cx="167061" cy="144018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85B99A1B-4972-E6E3-A3D2-38684A61452F}"/>
              </a:ext>
            </a:extLst>
          </p:cNvPr>
          <p:cNvSpPr/>
          <p:nvPr/>
        </p:nvSpPr>
        <p:spPr>
          <a:xfrm rot="16200000">
            <a:off x="5613042" y="5149206"/>
            <a:ext cx="167061" cy="144018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28B7B7B-8772-E492-2AA6-F379A85166C4}"/>
              </a:ext>
            </a:extLst>
          </p:cNvPr>
          <p:cNvSpPr/>
          <p:nvPr/>
        </p:nvSpPr>
        <p:spPr>
          <a:xfrm>
            <a:off x="6776684" y="2365377"/>
            <a:ext cx="432048" cy="2664296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4B7CF4DE-3968-4368-38D0-0A65912BCF1A}"/>
              </a:ext>
            </a:extLst>
          </p:cNvPr>
          <p:cNvCxnSpPr>
            <a:stCxn id="45" idx="1"/>
          </p:cNvCxnSpPr>
          <p:nvPr/>
        </p:nvCxnSpPr>
        <p:spPr>
          <a:xfrm flipH="1">
            <a:off x="6164616" y="3697525"/>
            <a:ext cx="612068" cy="0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이등변 삼각형 47">
            <a:extLst>
              <a:ext uri="{FF2B5EF4-FFF2-40B4-BE49-F238E27FC236}">
                <a16:creationId xmlns:a16="http://schemas.microsoft.com/office/drawing/2014/main" id="{FCFF2AB7-BF6C-B259-C6A6-3549A83081B4}"/>
              </a:ext>
            </a:extLst>
          </p:cNvPr>
          <p:cNvSpPr/>
          <p:nvPr/>
        </p:nvSpPr>
        <p:spPr>
          <a:xfrm rot="10800000">
            <a:off x="891484" y="1582080"/>
            <a:ext cx="203763" cy="236697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이등변 삼각형 48">
            <a:extLst>
              <a:ext uri="{FF2B5EF4-FFF2-40B4-BE49-F238E27FC236}">
                <a16:creationId xmlns:a16="http://schemas.microsoft.com/office/drawing/2014/main" id="{00F262C0-E8AD-31AD-FFE1-3E9860789C85}"/>
              </a:ext>
            </a:extLst>
          </p:cNvPr>
          <p:cNvSpPr/>
          <p:nvPr/>
        </p:nvSpPr>
        <p:spPr>
          <a:xfrm rot="5400000">
            <a:off x="9215053" y="5311318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>
            <a:extLst>
              <a:ext uri="{FF2B5EF4-FFF2-40B4-BE49-F238E27FC236}">
                <a16:creationId xmlns:a16="http://schemas.microsoft.com/office/drawing/2014/main" id="{A2D7231A-53AB-66D1-1619-9BCB2FADA9E0}"/>
              </a:ext>
            </a:extLst>
          </p:cNvPr>
          <p:cNvSpPr/>
          <p:nvPr/>
        </p:nvSpPr>
        <p:spPr>
          <a:xfrm>
            <a:off x="9363373" y="6399203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이등변 삼각형 50">
            <a:extLst>
              <a:ext uri="{FF2B5EF4-FFF2-40B4-BE49-F238E27FC236}">
                <a16:creationId xmlns:a16="http://schemas.microsoft.com/office/drawing/2014/main" id="{06E92F7C-2B4C-A423-BC7E-502682928D9F}"/>
              </a:ext>
            </a:extLst>
          </p:cNvPr>
          <p:cNvSpPr/>
          <p:nvPr/>
        </p:nvSpPr>
        <p:spPr>
          <a:xfrm rot="5400000">
            <a:off x="9651757" y="5311318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이등변 삼각형 51">
            <a:extLst>
              <a:ext uri="{FF2B5EF4-FFF2-40B4-BE49-F238E27FC236}">
                <a16:creationId xmlns:a16="http://schemas.microsoft.com/office/drawing/2014/main" id="{C15AB395-3BD0-712F-81B7-F950AB425F67}"/>
              </a:ext>
            </a:extLst>
          </p:cNvPr>
          <p:cNvSpPr/>
          <p:nvPr/>
        </p:nvSpPr>
        <p:spPr>
          <a:xfrm rot="16200000">
            <a:off x="10000244" y="5981201"/>
            <a:ext cx="289408" cy="327815"/>
          </a:xfrm>
          <a:prstGeom prst="triangl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이등변 삼각형 52">
            <a:extLst>
              <a:ext uri="{FF2B5EF4-FFF2-40B4-BE49-F238E27FC236}">
                <a16:creationId xmlns:a16="http://schemas.microsoft.com/office/drawing/2014/main" id="{44C6CCAC-A1E5-E658-8B03-D9920836D38D}"/>
              </a:ext>
            </a:extLst>
          </p:cNvPr>
          <p:cNvSpPr/>
          <p:nvPr/>
        </p:nvSpPr>
        <p:spPr>
          <a:xfrm>
            <a:off x="9800077" y="6399203"/>
            <a:ext cx="125294" cy="10801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10B53C1D-A1A0-BBF0-7DEA-DF90B8E7B874}"/>
              </a:ext>
            </a:extLst>
          </p:cNvPr>
          <p:cNvSpPr/>
          <p:nvPr/>
        </p:nvSpPr>
        <p:spPr>
          <a:xfrm rot="19325988">
            <a:off x="8798215" y="2526817"/>
            <a:ext cx="1824669" cy="528725"/>
          </a:xfrm>
          <a:prstGeom prst="roundRect">
            <a:avLst>
              <a:gd name="adj" fmla="val 50000"/>
            </a:avLst>
          </a:prstGeom>
          <a:pattFill prst="pct5">
            <a:fgClr>
              <a:schemeClr val="accent2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80C66"/>
                </a:solidFill>
              </a:rPr>
              <a:t>수정 </a:t>
            </a:r>
            <a:r>
              <a:rPr lang="en-US" altLang="ko-KR">
                <a:solidFill>
                  <a:srgbClr val="F80C66"/>
                </a:solidFill>
              </a:rPr>
              <a:t>- BCR</a:t>
            </a:r>
            <a:endParaRPr lang="ko-KR" altLang="en-US">
              <a:solidFill>
                <a:srgbClr val="F80C66"/>
              </a:solidFill>
            </a:endParaRPr>
          </a:p>
        </p:txBody>
      </p:sp>
      <p:sp>
        <p:nvSpPr>
          <p:cNvPr id="55" name="설명선: 굽은 선 54">
            <a:extLst>
              <a:ext uri="{FF2B5EF4-FFF2-40B4-BE49-F238E27FC236}">
                <a16:creationId xmlns:a16="http://schemas.microsoft.com/office/drawing/2014/main" id="{80CEC2AA-7862-7708-7867-FD503088EA75}"/>
              </a:ext>
            </a:extLst>
          </p:cNvPr>
          <p:cNvSpPr/>
          <p:nvPr/>
        </p:nvSpPr>
        <p:spPr>
          <a:xfrm>
            <a:off x="10413088" y="5579930"/>
            <a:ext cx="737362" cy="385847"/>
          </a:xfrm>
          <a:prstGeom prst="borderCallout2">
            <a:avLst>
              <a:gd name="adj1" fmla="val 44533"/>
              <a:gd name="adj2" fmla="val -950"/>
              <a:gd name="adj3" fmla="val 44533"/>
              <a:gd name="adj4" fmla="val -24050"/>
              <a:gd name="adj5" fmla="val 119906"/>
              <a:gd name="adj6" fmla="val -37625"/>
            </a:avLst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latin typeface="+mn-ea"/>
              </a:rPr>
              <a:t>GTR BCR </a:t>
            </a:r>
            <a:br>
              <a:rPr lang="en-US" altLang="ko-KR" sz="1000" b="1">
                <a:latin typeface="+mn-ea"/>
              </a:rPr>
            </a:br>
            <a:r>
              <a:rPr lang="ko-KR" altLang="en-US" sz="1000" b="1">
                <a:latin typeface="+mn-ea"/>
              </a:rPr>
              <a:t>내부 추가</a:t>
            </a:r>
          </a:p>
        </p:txBody>
      </p:sp>
      <p:sp>
        <p:nvSpPr>
          <p:cNvPr id="56" name="이등변 삼각형 55">
            <a:extLst>
              <a:ext uri="{FF2B5EF4-FFF2-40B4-BE49-F238E27FC236}">
                <a16:creationId xmlns:a16="http://schemas.microsoft.com/office/drawing/2014/main" id="{0168139F-A2AC-CF58-1C10-CDFD2DF2B1EA}"/>
              </a:ext>
            </a:extLst>
          </p:cNvPr>
          <p:cNvSpPr/>
          <p:nvPr/>
        </p:nvSpPr>
        <p:spPr>
          <a:xfrm rot="10800000">
            <a:off x="891484" y="1912656"/>
            <a:ext cx="203763" cy="236697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F029972-077B-7944-2746-54BDD71284D0}"/>
              </a:ext>
            </a:extLst>
          </p:cNvPr>
          <p:cNvSpPr/>
          <p:nvPr/>
        </p:nvSpPr>
        <p:spPr>
          <a:xfrm>
            <a:off x="7568772" y="2365377"/>
            <a:ext cx="828000" cy="197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+mn-ea"/>
              </a:rPr>
              <a:t>401 (9</a:t>
            </a:r>
            <a:r>
              <a:rPr lang="ko-KR" altLang="en-US" sz="900" b="1" dirty="0">
                <a:latin typeface="+mn-ea"/>
              </a:rPr>
              <a:t>그룹</a:t>
            </a:r>
            <a:r>
              <a:rPr lang="en-US" altLang="ko-KR" sz="900" b="1" dirty="0">
                <a:latin typeface="+mn-ea"/>
              </a:rPr>
              <a:t>)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AD1D6B1-A100-0B14-7069-E7CBE44BC4AB}"/>
              </a:ext>
            </a:extLst>
          </p:cNvPr>
          <p:cNvSpPr/>
          <p:nvPr/>
        </p:nvSpPr>
        <p:spPr>
          <a:xfrm>
            <a:off x="7424848" y="2689413"/>
            <a:ext cx="396000" cy="197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402</a:t>
            </a:r>
            <a:endParaRPr lang="ko-KR" altLang="en-US" sz="900" b="1">
              <a:latin typeface="+mn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DCD259B0-D683-6218-9D09-F6D8598C4E41}"/>
              </a:ext>
            </a:extLst>
          </p:cNvPr>
          <p:cNvSpPr/>
          <p:nvPr/>
        </p:nvSpPr>
        <p:spPr>
          <a:xfrm>
            <a:off x="7424848" y="3104178"/>
            <a:ext cx="396000" cy="197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403</a:t>
            </a:r>
            <a:endParaRPr lang="ko-KR" altLang="en-US" sz="900" b="1"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F60523B-6FE0-5669-7EA4-1AA34491B666}"/>
              </a:ext>
            </a:extLst>
          </p:cNvPr>
          <p:cNvSpPr/>
          <p:nvPr/>
        </p:nvSpPr>
        <p:spPr>
          <a:xfrm>
            <a:off x="7424848" y="3769533"/>
            <a:ext cx="396000" cy="197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404</a:t>
            </a:r>
            <a:endParaRPr lang="ko-KR" altLang="en-US" sz="900" b="1">
              <a:latin typeface="+mn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1D7243F-7FA1-74A1-9BD9-CD9270FB05C0}"/>
              </a:ext>
            </a:extLst>
          </p:cNvPr>
          <p:cNvSpPr/>
          <p:nvPr/>
        </p:nvSpPr>
        <p:spPr>
          <a:xfrm>
            <a:off x="7424848" y="4400322"/>
            <a:ext cx="396000" cy="1973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405</a:t>
            </a:r>
            <a:endParaRPr lang="ko-KR" altLang="en-US" sz="900" b="1">
              <a:latin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51E55CEC-FCF6-C87C-3AB0-9FAC5DA0B9A6}"/>
              </a:ext>
            </a:extLst>
          </p:cNvPr>
          <p:cNvSpPr/>
          <p:nvPr/>
        </p:nvSpPr>
        <p:spPr>
          <a:xfrm>
            <a:off x="7316836" y="4843429"/>
            <a:ext cx="828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401 (10</a:t>
            </a:r>
            <a:r>
              <a:rPr lang="ko-KR" altLang="en-US" sz="900" b="1">
                <a:latin typeface="+mn-ea"/>
              </a:rPr>
              <a:t>그룹</a:t>
            </a:r>
            <a:r>
              <a:rPr lang="en-US" altLang="ko-KR" sz="900" b="1">
                <a:latin typeface="+mn-ea"/>
              </a:rPr>
              <a:t>)</a:t>
            </a:r>
            <a:endParaRPr lang="ko-KR" altLang="en-US" sz="900" b="1">
              <a:latin typeface="+mn-ea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5B8C6043-82D2-88C5-7651-5FBB4CA3E355}"/>
              </a:ext>
            </a:extLst>
          </p:cNvPr>
          <p:cNvSpPr/>
          <p:nvPr/>
        </p:nvSpPr>
        <p:spPr>
          <a:xfrm>
            <a:off x="8432912" y="4843429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402</a:t>
            </a:r>
            <a:endParaRPr lang="ko-KR" altLang="en-US" sz="900" b="1"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7C323E8-6288-34FB-2531-C90B71759E57}"/>
              </a:ext>
            </a:extLst>
          </p:cNvPr>
          <p:cNvSpPr/>
          <p:nvPr/>
        </p:nvSpPr>
        <p:spPr>
          <a:xfrm>
            <a:off x="8972928" y="4843429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403</a:t>
            </a:r>
            <a:endParaRPr lang="ko-KR" altLang="en-US" sz="900" b="1">
              <a:latin typeface="+mn-ea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C20DAD0F-24A8-4209-92D9-206CD0556D4D}"/>
              </a:ext>
            </a:extLst>
          </p:cNvPr>
          <p:cNvSpPr/>
          <p:nvPr/>
        </p:nvSpPr>
        <p:spPr>
          <a:xfrm>
            <a:off x="9440980" y="4843429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404</a:t>
            </a:r>
            <a:endParaRPr lang="ko-KR" altLang="en-US" sz="900" b="1">
              <a:latin typeface="+mn-ea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8475432A-62C6-DEC5-ABB1-583DD578DA49}"/>
              </a:ext>
            </a:extLst>
          </p:cNvPr>
          <p:cNvCxnSpPr>
            <a:stCxn id="26" idx="0"/>
            <a:endCxn id="25" idx="2"/>
          </p:cNvCxnSpPr>
          <p:nvPr/>
        </p:nvCxnSpPr>
        <p:spPr>
          <a:xfrm flipH="1" flipV="1">
            <a:off x="9440980" y="4468884"/>
            <a:ext cx="632442" cy="142488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BD1262EC-2DB9-EAC3-BAD7-B38D0CC775D0}"/>
              </a:ext>
            </a:extLst>
          </p:cNvPr>
          <p:cNvSpPr/>
          <p:nvPr/>
        </p:nvSpPr>
        <p:spPr>
          <a:xfrm>
            <a:off x="8210008" y="5304699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405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88A0FBAB-3FE1-1F4D-4297-A2CDAB2EF828}"/>
              </a:ext>
            </a:extLst>
          </p:cNvPr>
          <p:cNvSpPr/>
          <p:nvPr/>
        </p:nvSpPr>
        <p:spPr>
          <a:xfrm>
            <a:off x="8684940" y="6541841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406</a:t>
            </a:r>
            <a:endParaRPr lang="ko-KR" altLang="en-US" sz="900" b="1">
              <a:latin typeface="+mn-ea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C980A186-5608-9576-CD4F-0D2651DE3538}"/>
              </a:ext>
            </a:extLst>
          </p:cNvPr>
          <p:cNvSpPr/>
          <p:nvPr/>
        </p:nvSpPr>
        <p:spPr>
          <a:xfrm>
            <a:off x="8948112" y="5417861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407</a:t>
            </a:r>
            <a:endParaRPr lang="ko-KR" altLang="en-US" sz="900" b="1">
              <a:latin typeface="+mn-ea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5CBF86C-228F-D5CA-F3FE-85999D91A68D}"/>
              </a:ext>
            </a:extLst>
          </p:cNvPr>
          <p:cNvSpPr/>
          <p:nvPr/>
        </p:nvSpPr>
        <p:spPr>
          <a:xfrm>
            <a:off x="9225000" y="6541841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408</a:t>
            </a:r>
            <a:endParaRPr lang="ko-KR" altLang="en-US" sz="900" b="1">
              <a:latin typeface="+mn-ea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061EB8C-526E-CA3A-E53E-1F5EF561A113}"/>
              </a:ext>
            </a:extLst>
          </p:cNvPr>
          <p:cNvSpPr/>
          <p:nvPr/>
        </p:nvSpPr>
        <p:spPr>
          <a:xfrm>
            <a:off x="9569606" y="5425180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409</a:t>
            </a:r>
            <a:endParaRPr lang="ko-KR" altLang="en-US" sz="900" b="1">
              <a:latin typeface="+mn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A34A79D-2D3B-A171-C44B-BF57021F7525}"/>
              </a:ext>
            </a:extLst>
          </p:cNvPr>
          <p:cNvSpPr/>
          <p:nvPr/>
        </p:nvSpPr>
        <p:spPr>
          <a:xfrm>
            <a:off x="9657004" y="6541841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410</a:t>
            </a:r>
            <a:endParaRPr lang="ko-KR" altLang="en-US" sz="900" b="1">
              <a:latin typeface="+mn-ea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DA9617E5-6F51-9F78-6A73-D1A6C0A20C66}"/>
              </a:ext>
            </a:extLst>
          </p:cNvPr>
          <p:cNvSpPr/>
          <p:nvPr/>
        </p:nvSpPr>
        <p:spPr>
          <a:xfrm>
            <a:off x="10377128" y="6037785"/>
            <a:ext cx="396000" cy="197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>
                <a:latin typeface="+mn-ea"/>
              </a:rPr>
              <a:t>411</a:t>
            </a:r>
            <a:endParaRPr lang="ko-KR" altLang="en-US" sz="900" b="1">
              <a:latin typeface="+mn-ea"/>
            </a:endParaRPr>
          </a:p>
        </p:txBody>
      </p:sp>
      <p:sp>
        <p:nvSpPr>
          <p:cNvPr id="75" name="이등변 삼각형 74">
            <a:extLst>
              <a:ext uri="{FF2B5EF4-FFF2-40B4-BE49-F238E27FC236}">
                <a16:creationId xmlns:a16="http://schemas.microsoft.com/office/drawing/2014/main" id="{9D652E3B-5E94-6939-46A0-430F91F93305}"/>
              </a:ext>
            </a:extLst>
          </p:cNvPr>
          <p:cNvSpPr/>
          <p:nvPr/>
        </p:nvSpPr>
        <p:spPr>
          <a:xfrm rot="10800000">
            <a:off x="891484" y="2259815"/>
            <a:ext cx="203763" cy="236697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76" name="이등변 삼각형 75">
            <a:extLst>
              <a:ext uri="{FF2B5EF4-FFF2-40B4-BE49-F238E27FC236}">
                <a16:creationId xmlns:a16="http://schemas.microsoft.com/office/drawing/2014/main" id="{4D9921EB-7D43-C9D6-3F53-C62CDDD760DB}"/>
              </a:ext>
            </a:extLst>
          </p:cNvPr>
          <p:cNvSpPr/>
          <p:nvPr/>
        </p:nvSpPr>
        <p:spPr>
          <a:xfrm rot="10800000">
            <a:off x="8975060" y="5365323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7EFFFA83-BDEE-5D3B-48AC-B25E78534B5F}"/>
              </a:ext>
            </a:extLst>
          </p:cNvPr>
          <p:cNvSpPr/>
          <p:nvPr/>
        </p:nvSpPr>
        <p:spPr>
          <a:xfrm rot="10800000">
            <a:off x="8970286" y="5680621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78" name="이등변 삼각형 77">
            <a:extLst>
              <a:ext uri="{FF2B5EF4-FFF2-40B4-BE49-F238E27FC236}">
                <a16:creationId xmlns:a16="http://schemas.microsoft.com/office/drawing/2014/main" id="{96375848-DC6F-15CC-935B-F909B39E882E}"/>
              </a:ext>
            </a:extLst>
          </p:cNvPr>
          <p:cNvSpPr/>
          <p:nvPr/>
        </p:nvSpPr>
        <p:spPr>
          <a:xfrm rot="10800000">
            <a:off x="8966204" y="6090938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79" name="이등변 삼각형 78">
            <a:extLst>
              <a:ext uri="{FF2B5EF4-FFF2-40B4-BE49-F238E27FC236}">
                <a16:creationId xmlns:a16="http://schemas.microsoft.com/office/drawing/2014/main" id="{E41E113A-FED5-7AC0-C18C-C964ACC78FA7}"/>
              </a:ext>
            </a:extLst>
          </p:cNvPr>
          <p:cNvSpPr/>
          <p:nvPr/>
        </p:nvSpPr>
        <p:spPr>
          <a:xfrm rot="10800000">
            <a:off x="9506264" y="5353709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0" name="이등변 삼각형 79">
            <a:extLst>
              <a:ext uri="{FF2B5EF4-FFF2-40B4-BE49-F238E27FC236}">
                <a16:creationId xmlns:a16="http://schemas.microsoft.com/office/drawing/2014/main" id="{CA50B1AB-6F17-61AA-3D81-18AC4E301BCE}"/>
              </a:ext>
            </a:extLst>
          </p:cNvPr>
          <p:cNvSpPr/>
          <p:nvPr/>
        </p:nvSpPr>
        <p:spPr>
          <a:xfrm rot="10800000">
            <a:off x="9501490" y="5669007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1" name="이등변 삼각형 80">
            <a:extLst>
              <a:ext uri="{FF2B5EF4-FFF2-40B4-BE49-F238E27FC236}">
                <a16:creationId xmlns:a16="http://schemas.microsoft.com/office/drawing/2014/main" id="{DF43CD69-8941-A029-DC84-2597872209F8}"/>
              </a:ext>
            </a:extLst>
          </p:cNvPr>
          <p:cNvSpPr/>
          <p:nvPr/>
        </p:nvSpPr>
        <p:spPr>
          <a:xfrm rot="10800000">
            <a:off x="9497408" y="6079324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2" name="이등변 삼각형 81">
            <a:extLst>
              <a:ext uri="{FF2B5EF4-FFF2-40B4-BE49-F238E27FC236}">
                <a16:creationId xmlns:a16="http://schemas.microsoft.com/office/drawing/2014/main" id="{B689DAA7-7589-6E09-7134-F1387F351A63}"/>
              </a:ext>
            </a:extLst>
          </p:cNvPr>
          <p:cNvSpPr/>
          <p:nvPr/>
        </p:nvSpPr>
        <p:spPr>
          <a:xfrm rot="10800000">
            <a:off x="10010320" y="5389713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3" name="이등변 삼각형 82">
            <a:extLst>
              <a:ext uri="{FF2B5EF4-FFF2-40B4-BE49-F238E27FC236}">
                <a16:creationId xmlns:a16="http://schemas.microsoft.com/office/drawing/2014/main" id="{5D6FF388-11B8-6033-BF25-782D2FAB82D6}"/>
              </a:ext>
            </a:extLst>
          </p:cNvPr>
          <p:cNvSpPr/>
          <p:nvPr/>
        </p:nvSpPr>
        <p:spPr>
          <a:xfrm rot="10800000">
            <a:off x="10005546" y="5705011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4" name="이등변 삼각형 83">
            <a:extLst>
              <a:ext uri="{FF2B5EF4-FFF2-40B4-BE49-F238E27FC236}">
                <a16:creationId xmlns:a16="http://schemas.microsoft.com/office/drawing/2014/main" id="{7AFD9A58-22A8-9E5B-DD3E-5A1A256B5618}"/>
              </a:ext>
            </a:extLst>
          </p:cNvPr>
          <p:cNvSpPr/>
          <p:nvPr/>
        </p:nvSpPr>
        <p:spPr>
          <a:xfrm>
            <a:off x="8606164" y="5617352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5" name="이등변 삼각형 84">
            <a:extLst>
              <a:ext uri="{FF2B5EF4-FFF2-40B4-BE49-F238E27FC236}">
                <a16:creationId xmlns:a16="http://schemas.microsoft.com/office/drawing/2014/main" id="{04C96CDB-C6A3-AB8E-C3DD-F5615D004BC9}"/>
              </a:ext>
            </a:extLst>
          </p:cNvPr>
          <p:cNvSpPr/>
          <p:nvPr/>
        </p:nvSpPr>
        <p:spPr>
          <a:xfrm>
            <a:off x="8601390" y="5932650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6" name="이등변 삼각형 85">
            <a:extLst>
              <a:ext uri="{FF2B5EF4-FFF2-40B4-BE49-F238E27FC236}">
                <a16:creationId xmlns:a16="http://schemas.microsoft.com/office/drawing/2014/main" id="{B7E0B81C-5134-00A6-1232-04F71BD61395}"/>
              </a:ext>
            </a:extLst>
          </p:cNvPr>
          <p:cNvSpPr/>
          <p:nvPr/>
        </p:nvSpPr>
        <p:spPr>
          <a:xfrm>
            <a:off x="8597308" y="6342967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7" name="이등변 삼각형 86">
            <a:extLst>
              <a:ext uri="{FF2B5EF4-FFF2-40B4-BE49-F238E27FC236}">
                <a16:creationId xmlns:a16="http://schemas.microsoft.com/office/drawing/2014/main" id="{50C4392D-9522-FED2-17FE-EF118026919C}"/>
              </a:ext>
            </a:extLst>
          </p:cNvPr>
          <p:cNvSpPr/>
          <p:nvPr/>
        </p:nvSpPr>
        <p:spPr>
          <a:xfrm>
            <a:off x="9182228" y="5569733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8" name="이등변 삼각형 87">
            <a:extLst>
              <a:ext uri="{FF2B5EF4-FFF2-40B4-BE49-F238E27FC236}">
                <a16:creationId xmlns:a16="http://schemas.microsoft.com/office/drawing/2014/main" id="{DF109A08-A1CB-A8BC-140A-722B6C5135B7}"/>
              </a:ext>
            </a:extLst>
          </p:cNvPr>
          <p:cNvSpPr/>
          <p:nvPr/>
        </p:nvSpPr>
        <p:spPr>
          <a:xfrm>
            <a:off x="9177454" y="5885031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89" name="이등변 삼각형 88">
            <a:extLst>
              <a:ext uri="{FF2B5EF4-FFF2-40B4-BE49-F238E27FC236}">
                <a16:creationId xmlns:a16="http://schemas.microsoft.com/office/drawing/2014/main" id="{4C3628CA-DBAE-65F1-E4C1-D239BF39E392}"/>
              </a:ext>
            </a:extLst>
          </p:cNvPr>
          <p:cNvSpPr/>
          <p:nvPr/>
        </p:nvSpPr>
        <p:spPr>
          <a:xfrm>
            <a:off x="9173372" y="6295348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90" name="이등변 삼각형 89">
            <a:extLst>
              <a:ext uri="{FF2B5EF4-FFF2-40B4-BE49-F238E27FC236}">
                <a16:creationId xmlns:a16="http://schemas.microsoft.com/office/drawing/2014/main" id="{20C83462-43E7-7EA4-56A8-FB84B7B814ED}"/>
              </a:ext>
            </a:extLst>
          </p:cNvPr>
          <p:cNvSpPr/>
          <p:nvPr/>
        </p:nvSpPr>
        <p:spPr>
          <a:xfrm>
            <a:off x="9794296" y="5605737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91" name="이등변 삼각형 90">
            <a:extLst>
              <a:ext uri="{FF2B5EF4-FFF2-40B4-BE49-F238E27FC236}">
                <a16:creationId xmlns:a16="http://schemas.microsoft.com/office/drawing/2014/main" id="{2F9C2BB7-7FD4-F3D8-F79A-7B2EDD51689A}"/>
              </a:ext>
            </a:extLst>
          </p:cNvPr>
          <p:cNvSpPr/>
          <p:nvPr/>
        </p:nvSpPr>
        <p:spPr>
          <a:xfrm>
            <a:off x="9789522" y="5921035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92" name="이등변 삼각형 91">
            <a:extLst>
              <a:ext uri="{FF2B5EF4-FFF2-40B4-BE49-F238E27FC236}">
                <a16:creationId xmlns:a16="http://schemas.microsoft.com/office/drawing/2014/main" id="{52C36D31-D73D-EE77-BA5C-853190CF38CC}"/>
              </a:ext>
            </a:extLst>
          </p:cNvPr>
          <p:cNvSpPr/>
          <p:nvPr/>
        </p:nvSpPr>
        <p:spPr>
          <a:xfrm>
            <a:off x="9785440" y="6331352"/>
            <a:ext cx="114736" cy="90862"/>
          </a:xfrm>
          <a:prstGeom prst="triangle">
            <a:avLst/>
          </a:prstGeom>
          <a:solidFill>
            <a:srgbClr val="2F55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highlight>
                <a:srgbClr val="FFFF00"/>
              </a:highlight>
            </a:endParaRPr>
          </a:p>
        </p:txBody>
      </p:sp>
      <p:sp>
        <p:nvSpPr>
          <p:cNvPr id="93" name="모서리가 둥근 직사각형 96">
            <a:extLst>
              <a:ext uri="{FF2B5EF4-FFF2-40B4-BE49-F238E27FC236}">
                <a16:creationId xmlns:a16="http://schemas.microsoft.com/office/drawing/2014/main" id="{0756A737-DE71-B6DA-0B9B-48DCEB5EC10B}"/>
              </a:ext>
            </a:extLst>
          </p:cNvPr>
          <p:cNvSpPr/>
          <p:nvPr/>
        </p:nvSpPr>
        <p:spPr>
          <a:xfrm>
            <a:off x="7982480" y="3612350"/>
            <a:ext cx="2881040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rgbClr val="FF0000"/>
                </a:solidFill>
              </a:rPr>
              <a:t>BCD </a:t>
            </a:r>
            <a:r>
              <a:rPr lang="ko-KR" altLang="en-US" dirty="0">
                <a:solidFill>
                  <a:srgbClr val="FF0000"/>
                </a:solidFill>
              </a:rPr>
              <a:t>구성 변경 </a:t>
            </a:r>
            <a:r>
              <a:rPr lang="en-US" altLang="ko-KR" dirty="0">
                <a:solidFill>
                  <a:srgbClr val="FF0000"/>
                </a:solidFill>
              </a:rPr>
              <a:t>– GTP / GTR </a:t>
            </a:r>
            <a:r>
              <a:rPr lang="ko-KR" altLang="en-US" dirty="0">
                <a:solidFill>
                  <a:srgbClr val="FF0000"/>
                </a:solidFill>
              </a:rPr>
              <a:t>구성</a:t>
            </a:r>
          </a:p>
        </p:txBody>
      </p:sp>
    </p:spTree>
    <p:extLst>
      <p:ext uri="{BB962C8B-B14F-4D97-AF65-F5344CB8AC3E}">
        <p14:creationId xmlns:p14="http://schemas.microsoft.com/office/powerpoint/2010/main" val="330523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">
            <a:extLst>
              <a:ext uri="{FF2B5EF4-FFF2-40B4-BE49-F238E27FC236}">
                <a16:creationId xmlns:a16="http://schemas.microsoft.com/office/drawing/2014/main" id="{8599E398-E443-D50B-15EF-50D8E3FE327E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4. BCR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TURN-ON &amp; I/O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체크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35">
            <a:extLst>
              <a:ext uri="{FF2B5EF4-FFF2-40B4-BE49-F238E27FC236}">
                <a16:creationId xmlns:a16="http://schemas.microsoft.com/office/drawing/2014/main" id="{F96E24B9-285A-ACA1-4899-6A5E36D791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A76492-4B22-EBF8-9E76-C8FB93CF2C17}"/>
              </a:ext>
            </a:extLst>
          </p:cNvPr>
          <p:cNvSpPr/>
          <p:nvPr/>
        </p:nvSpPr>
        <p:spPr bwMode="auto">
          <a:xfrm>
            <a:off x="1188561" y="3487879"/>
            <a:ext cx="3869627" cy="3054673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AE5F49A-3291-34ED-BB2F-87F86A5A2EA1}"/>
              </a:ext>
            </a:extLst>
          </p:cNvPr>
          <p:cNvSpPr/>
          <p:nvPr/>
        </p:nvSpPr>
        <p:spPr bwMode="auto">
          <a:xfrm>
            <a:off x="1188561" y="1176160"/>
            <a:ext cx="3869627" cy="2311719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1D98F2-4E4C-AC6E-566D-C0B22056AD34}"/>
              </a:ext>
            </a:extLst>
          </p:cNvPr>
          <p:cNvSpPr/>
          <p:nvPr/>
        </p:nvSpPr>
        <p:spPr>
          <a:xfrm>
            <a:off x="5478662" y="1438929"/>
            <a:ext cx="4949825" cy="1015663"/>
          </a:xfrm>
          <a:prstGeom prst="rect">
            <a:avLst/>
          </a:prstGeom>
          <a:ln>
            <a:solidFill>
              <a:schemeClr val="accent3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CHECK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준비 작업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 </a:t>
            </a: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I/O LIST </a:t>
            </a: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PLC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출력 상태 확인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타워램프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입력 동작 상태 확인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BCR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파라미터 세팅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452CC3B-A3DB-50EE-A33E-C1CDD123D342}"/>
              </a:ext>
            </a:extLst>
          </p:cNvPr>
          <p:cNvSpPr/>
          <p:nvPr/>
        </p:nvSpPr>
        <p:spPr bwMode="auto">
          <a:xfrm>
            <a:off x="1188561" y="1176159"/>
            <a:ext cx="9410687" cy="5366393"/>
          </a:xfrm>
          <a:prstGeom prst="rect">
            <a:avLst/>
          </a:prstGeom>
          <a:noFill/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DCC29D68-1693-98D9-AF04-B84715E3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02717"/>
              </p:ext>
            </p:extLst>
          </p:nvPr>
        </p:nvGraphicFramePr>
        <p:xfrm>
          <a:off x="5562244" y="5775584"/>
          <a:ext cx="5037004" cy="76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135">
                  <a:extLst>
                    <a:ext uri="{9D8B030D-6E8A-4147-A177-3AD203B41FA5}">
                      <a16:colId xmlns:a16="http://schemas.microsoft.com/office/drawing/2014/main" val="3339290734"/>
                    </a:ext>
                  </a:extLst>
                </a:gridCol>
                <a:gridCol w="143209">
                  <a:extLst>
                    <a:ext uri="{9D8B030D-6E8A-4147-A177-3AD203B41FA5}">
                      <a16:colId xmlns:a16="http://schemas.microsoft.com/office/drawing/2014/main" val="4071543302"/>
                    </a:ext>
                  </a:extLst>
                </a:gridCol>
                <a:gridCol w="806673">
                  <a:extLst>
                    <a:ext uri="{9D8B030D-6E8A-4147-A177-3AD203B41FA5}">
                      <a16:colId xmlns:a16="http://schemas.microsoft.com/office/drawing/2014/main" val="35560672"/>
                    </a:ext>
                  </a:extLst>
                </a:gridCol>
                <a:gridCol w="532841">
                  <a:extLst>
                    <a:ext uri="{9D8B030D-6E8A-4147-A177-3AD203B41FA5}">
                      <a16:colId xmlns:a16="http://schemas.microsoft.com/office/drawing/2014/main" val="3071413884"/>
                    </a:ext>
                  </a:extLst>
                </a:gridCol>
                <a:gridCol w="424719">
                  <a:extLst>
                    <a:ext uri="{9D8B030D-6E8A-4147-A177-3AD203B41FA5}">
                      <a16:colId xmlns:a16="http://schemas.microsoft.com/office/drawing/2014/main" val="4222171316"/>
                    </a:ext>
                  </a:extLst>
                </a:gridCol>
                <a:gridCol w="534441">
                  <a:extLst>
                    <a:ext uri="{9D8B030D-6E8A-4147-A177-3AD203B41FA5}">
                      <a16:colId xmlns:a16="http://schemas.microsoft.com/office/drawing/2014/main" val="3009140546"/>
                    </a:ext>
                  </a:extLst>
                </a:gridCol>
                <a:gridCol w="1124986">
                  <a:extLst>
                    <a:ext uri="{9D8B030D-6E8A-4147-A177-3AD203B41FA5}">
                      <a16:colId xmlns:a16="http://schemas.microsoft.com/office/drawing/2014/main" val="4017054626"/>
                    </a:ext>
                  </a:extLst>
                </a:gridCol>
              </a:tblGrid>
              <a:tr h="279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환경안전 필요물품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안전모 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안전화 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baseline="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각반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고딕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5339"/>
                  </a:ext>
                </a:extLst>
              </a:tr>
              <a:tr h="237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Risk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 : 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안전보건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맑은고딕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6478"/>
                  </a:ext>
                </a:extLst>
              </a:tr>
              <a:tr h="237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Risk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latinLnBrk="1"/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협착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충돌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끼임등</a:t>
                      </a:r>
                      <a:endParaRPr lang="ko-KR" altLang="en-US" sz="1000" b="1" dirty="0">
                        <a:solidFill>
                          <a:srgbClr val="00FF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48750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EE0949DD-97CF-D40D-27E7-FF092D34D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82" y="1183618"/>
            <a:ext cx="3061491" cy="229611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2D4EB2-87F0-FB1E-9943-A42D6577B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40" y="3636835"/>
            <a:ext cx="3572677" cy="267950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1AB244E-BB93-7614-45C7-30568114D1D3}"/>
              </a:ext>
            </a:extLst>
          </p:cNvPr>
          <p:cNvSpPr/>
          <p:nvPr/>
        </p:nvSpPr>
        <p:spPr>
          <a:xfrm>
            <a:off x="5515557" y="4093557"/>
            <a:ext cx="4949825" cy="1015663"/>
          </a:xfrm>
          <a:prstGeom prst="rect">
            <a:avLst/>
          </a:prstGeom>
          <a:ln>
            <a:solidFill>
              <a:schemeClr val="accent3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CHECK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준비 작업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:  </a:t>
            </a: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I/O LIST </a:t>
            </a: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PLC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출력 상태 확인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타워램프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I/O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입력 동작 상태 확인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   - BCR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파라미터 세팅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90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">
            <a:extLst>
              <a:ext uri="{FF2B5EF4-FFF2-40B4-BE49-F238E27FC236}">
                <a16:creationId xmlns:a16="http://schemas.microsoft.com/office/drawing/2014/main" id="{7B39E5AF-1844-F517-AE57-8A32B610775E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5.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위험 작업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POINT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연결선 35">
            <a:extLst>
              <a:ext uri="{FF2B5EF4-FFF2-40B4-BE49-F238E27FC236}">
                <a16:creationId xmlns:a16="http://schemas.microsoft.com/office/drawing/2014/main" id="{9936D405-01CF-8237-B5A5-2C5D58A21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0B34D2-B5D6-B880-8019-6249B4D0FA1E}"/>
              </a:ext>
            </a:extLst>
          </p:cNvPr>
          <p:cNvSpPr/>
          <p:nvPr/>
        </p:nvSpPr>
        <p:spPr bwMode="auto">
          <a:xfrm>
            <a:off x="3205143" y="1176159"/>
            <a:ext cx="4733723" cy="3190769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AAA1484-7DFF-D813-0172-F1A178C51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17862"/>
              </p:ext>
            </p:extLst>
          </p:nvPr>
        </p:nvGraphicFramePr>
        <p:xfrm>
          <a:off x="3063974" y="5840897"/>
          <a:ext cx="5037004" cy="76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135">
                  <a:extLst>
                    <a:ext uri="{9D8B030D-6E8A-4147-A177-3AD203B41FA5}">
                      <a16:colId xmlns:a16="http://schemas.microsoft.com/office/drawing/2014/main" val="3339290734"/>
                    </a:ext>
                  </a:extLst>
                </a:gridCol>
                <a:gridCol w="3566869">
                  <a:extLst>
                    <a:ext uri="{9D8B030D-6E8A-4147-A177-3AD203B41FA5}">
                      <a16:colId xmlns:a16="http://schemas.microsoft.com/office/drawing/2014/main" val="4071543302"/>
                    </a:ext>
                  </a:extLst>
                </a:gridCol>
              </a:tblGrid>
              <a:tr h="279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환경안전 필요물품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안전모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ko-KR" sz="1000" b="1" kern="120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안전화</a:t>
                      </a: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kern="1200" baseline="0" dirty="0">
                          <a:solidFill>
                            <a:schemeClr val="dk1"/>
                          </a:solidFill>
                          <a:effectLst/>
                          <a:latin typeface="맑은고딕"/>
                          <a:ea typeface="+mn-ea"/>
                          <a:cs typeface="+mn-cs"/>
                        </a:rPr>
                        <a:t>각반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고딕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5339"/>
                  </a:ext>
                </a:extLst>
              </a:tr>
              <a:tr h="237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Risk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 : 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안전보건</a:t>
                      </a:r>
                      <a:endParaRPr lang="ko-KR" altLang="en-US" sz="1000" b="1" dirty="0">
                        <a:solidFill>
                          <a:srgbClr val="00FF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96478"/>
                  </a:ext>
                </a:extLst>
              </a:tr>
              <a:tr h="2371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Risk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협착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충돌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끼임등</a:t>
                      </a:r>
                      <a:endParaRPr lang="ko-KR" altLang="en-US" sz="1000" b="1" dirty="0">
                        <a:solidFill>
                          <a:srgbClr val="00FF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48750"/>
                  </a:ext>
                </a:extLst>
              </a:tr>
            </a:tbl>
          </a:graphicData>
        </a:graphic>
      </p:graphicFrame>
      <p:sp>
        <p:nvSpPr>
          <p:cNvPr id="8" name="모서리가 둥근 직사각형 23">
            <a:extLst>
              <a:ext uri="{FF2B5EF4-FFF2-40B4-BE49-F238E27FC236}">
                <a16:creationId xmlns:a16="http://schemas.microsoft.com/office/drawing/2014/main" id="{E0601FEC-7C0D-538D-2B7A-DB3B8C747992}"/>
              </a:ext>
            </a:extLst>
          </p:cNvPr>
          <p:cNvSpPr/>
          <p:nvPr/>
        </p:nvSpPr>
        <p:spPr bwMode="auto">
          <a:xfrm>
            <a:off x="3618386" y="4460394"/>
            <a:ext cx="3746193" cy="131519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고소작업</a:t>
            </a:r>
            <a:endParaRPr kumimoji="0"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I/O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체크 및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셋업을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할때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컨베어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협착 위험이 있음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대책 </a:t>
            </a: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컨베어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구동여부 확인 후 테스트 진행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7588BF-4B04-9C9F-F4E3-DF070CED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96" y="1212771"/>
            <a:ext cx="3149547" cy="31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">
            <a:extLst>
              <a:ext uri="{FF2B5EF4-FFF2-40B4-BE49-F238E27FC236}">
                <a16:creationId xmlns:a16="http://schemas.microsoft.com/office/drawing/2014/main" id="{7476944F-7155-4B34-0C8B-020912C8BE60}"/>
              </a:ext>
            </a:extLst>
          </p:cNvPr>
          <p:cNvSpPr/>
          <p:nvPr/>
        </p:nvSpPr>
        <p:spPr>
          <a:xfrm>
            <a:off x="144022" y="495541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 차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7FC39-6DF1-ABFA-0A80-A5E78A70E2CA}"/>
              </a:ext>
            </a:extLst>
          </p:cNvPr>
          <p:cNvSpPr txBox="1"/>
          <p:nvPr/>
        </p:nvSpPr>
        <p:spPr>
          <a:xfrm>
            <a:off x="127670" y="1147033"/>
            <a:ext cx="6840760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㈜</a:t>
            </a: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씨에스프론트라인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조직도 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BCR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 일정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BCR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시운전 일정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200000"/>
              </a:lnSpc>
              <a:buFontTx/>
              <a:buAutoNum type="arabicPeriod"/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BCR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TURN-ON &amp; I/O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체크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위험 작업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POINT</a:t>
            </a:r>
          </a:p>
        </p:txBody>
      </p:sp>
      <p:cxnSp>
        <p:nvCxnSpPr>
          <p:cNvPr id="6" name="직선 연결선 35">
            <a:extLst>
              <a:ext uri="{FF2B5EF4-FFF2-40B4-BE49-F238E27FC236}">
                <a16:creationId xmlns:a16="http://schemas.microsoft.com/office/drawing/2014/main" id="{8AEEF37F-F90F-FBE5-B5FC-33EC269D89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7064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4">
            <a:extLst>
              <a:ext uri="{FF2B5EF4-FFF2-40B4-BE49-F238E27FC236}">
                <a16:creationId xmlns:a16="http://schemas.microsoft.com/office/drawing/2014/main" id="{D3CD7B33-98AF-9EDD-CCE8-3A5494D977A7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1.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로지텍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시운전현장 조직도 </a:t>
            </a:r>
          </a:p>
        </p:txBody>
      </p:sp>
      <p:cxnSp>
        <p:nvCxnSpPr>
          <p:cNvPr id="5" name="직선 연결선 35">
            <a:extLst>
              <a:ext uri="{FF2B5EF4-FFF2-40B4-BE49-F238E27FC236}">
                <a16:creationId xmlns:a16="http://schemas.microsoft.com/office/drawing/2014/main" id="{54CAFEB5-8F68-990E-D38F-55AFEBCFB1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6" name="모서리가 둥근 직사각형 6">
            <a:extLst>
              <a:ext uri="{FF2B5EF4-FFF2-40B4-BE49-F238E27FC236}">
                <a16:creationId xmlns:a16="http://schemas.microsoft.com/office/drawing/2014/main" id="{E214A9E0-DC10-9E1A-D620-8A19A09388E0}"/>
              </a:ext>
            </a:extLst>
          </p:cNvPr>
          <p:cNvSpPr/>
          <p:nvPr/>
        </p:nvSpPr>
        <p:spPr bwMode="auto">
          <a:xfrm>
            <a:off x="6775209" y="1959439"/>
            <a:ext cx="1872208" cy="77351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씨에스프론트라인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현장소장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오범석 매니저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전화 </a:t>
            </a: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010-9060-2149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꺾인 연결선 11">
            <a:extLst>
              <a:ext uri="{FF2B5EF4-FFF2-40B4-BE49-F238E27FC236}">
                <a16:creationId xmlns:a16="http://schemas.microsoft.com/office/drawing/2014/main" id="{D07D84AD-1D9C-095B-A217-3C0A3ED30925}"/>
              </a:ext>
            </a:extLst>
          </p:cNvPr>
          <p:cNvCxnSpPr>
            <a:stCxn id="16" idx="0"/>
            <a:endCxn id="12" idx="2"/>
          </p:cNvCxnSpPr>
          <p:nvPr/>
        </p:nvCxnSpPr>
        <p:spPr bwMode="auto">
          <a:xfrm rot="16200000" flipV="1">
            <a:off x="4949844" y="2379492"/>
            <a:ext cx="710154" cy="141527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꺾인 연결선 17">
            <a:extLst>
              <a:ext uri="{FF2B5EF4-FFF2-40B4-BE49-F238E27FC236}">
                <a16:creationId xmlns:a16="http://schemas.microsoft.com/office/drawing/2014/main" id="{E36B4C7D-B8EC-A54A-1CCE-E3EF5C1F2CF6}"/>
              </a:ext>
            </a:extLst>
          </p:cNvPr>
          <p:cNvCxnSpPr>
            <a:stCxn id="16" idx="2"/>
            <a:endCxn id="14" idx="0"/>
          </p:cNvCxnSpPr>
          <p:nvPr/>
        </p:nvCxnSpPr>
        <p:spPr bwMode="auto">
          <a:xfrm rot="16200000" flipH="1">
            <a:off x="6573194" y="3385622"/>
            <a:ext cx="937956" cy="205923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꺾인 연결선 20">
            <a:extLst>
              <a:ext uri="{FF2B5EF4-FFF2-40B4-BE49-F238E27FC236}">
                <a16:creationId xmlns:a16="http://schemas.microsoft.com/office/drawing/2014/main" id="{41A7EA62-3F94-38C9-728D-0D4765841B19}"/>
              </a:ext>
            </a:extLst>
          </p:cNvPr>
          <p:cNvCxnSpPr>
            <a:stCxn id="16" idx="2"/>
            <a:endCxn id="13" idx="0"/>
          </p:cNvCxnSpPr>
          <p:nvPr/>
        </p:nvCxnSpPr>
        <p:spPr bwMode="auto">
          <a:xfrm rot="5400000">
            <a:off x="4683526" y="3550117"/>
            <a:ext cx="932887" cy="172517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모서리가 둥근 직사각형 76">
            <a:extLst>
              <a:ext uri="{FF2B5EF4-FFF2-40B4-BE49-F238E27FC236}">
                <a16:creationId xmlns:a16="http://schemas.microsoft.com/office/drawing/2014/main" id="{4DC2AE4F-D040-5884-F019-7CE683B0B9E3}"/>
              </a:ext>
            </a:extLst>
          </p:cNvPr>
          <p:cNvSpPr/>
          <p:nvPr/>
        </p:nvSpPr>
        <p:spPr bwMode="auto">
          <a:xfrm>
            <a:off x="3661181" y="1959439"/>
            <a:ext cx="1872208" cy="7726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씨에스프론트라인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안전 </a:t>
            </a: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나용균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매니저</a:t>
            </a:r>
            <a:endParaRPr kumimoji="0" lang="en-US" altLang="ko-KR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전화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010-2731-3223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105">
            <a:extLst>
              <a:ext uri="{FF2B5EF4-FFF2-40B4-BE49-F238E27FC236}">
                <a16:creationId xmlns:a16="http://schemas.microsoft.com/office/drawing/2014/main" id="{BABC0638-365E-C03A-6C82-1E85D4EE7CDF}"/>
              </a:ext>
            </a:extLst>
          </p:cNvPr>
          <p:cNvSpPr/>
          <p:nvPr/>
        </p:nvSpPr>
        <p:spPr bwMode="auto">
          <a:xfrm>
            <a:off x="3567382" y="4879148"/>
            <a:ext cx="1440000" cy="7533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 관리자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최효식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매니저</a:t>
            </a:r>
            <a:endParaRPr kumimoji="0" lang="en-US" altLang="ko-KR" sz="1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전화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010-8734-8285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06">
            <a:extLst>
              <a:ext uri="{FF2B5EF4-FFF2-40B4-BE49-F238E27FC236}">
                <a16:creationId xmlns:a16="http://schemas.microsoft.com/office/drawing/2014/main" id="{732FFF85-BD9D-7FCA-0DDE-F90662CEC0AC}"/>
              </a:ext>
            </a:extLst>
          </p:cNvPr>
          <p:cNvSpPr/>
          <p:nvPr/>
        </p:nvSpPr>
        <p:spPr bwMode="auto">
          <a:xfrm>
            <a:off x="7351789" y="4884217"/>
            <a:ext cx="1440000" cy="7533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 관리자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김영찬 매니저</a:t>
            </a:r>
            <a:endParaRPr kumimoji="0" lang="en-US" altLang="ko-KR" sz="1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전화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010-3244-1609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34">
            <a:extLst>
              <a:ext uri="{FF2B5EF4-FFF2-40B4-BE49-F238E27FC236}">
                <a16:creationId xmlns:a16="http://schemas.microsoft.com/office/drawing/2014/main" id="{B4AE464A-4647-1E9D-739C-B5425F952DCE}"/>
              </a:ext>
            </a:extLst>
          </p:cNvPr>
          <p:cNvSpPr/>
          <p:nvPr/>
        </p:nvSpPr>
        <p:spPr bwMode="auto">
          <a:xfrm>
            <a:off x="5007382" y="3442205"/>
            <a:ext cx="2010347" cy="50405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 시운전 팀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꺾인 연결선 48">
            <a:extLst>
              <a:ext uri="{FF2B5EF4-FFF2-40B4-BE49-F238E27FC236}">
                <a16:creationId xmlns:a16="http://schemas.microsoft.com/office/drawing/2014/main" id="{6AD2D3D0-52A9-1BD7-D89C-2CF13EE46BB2}"/>
              </a:ext>
            </a:extLst>
          </p:cNvPr>
          <p:cNvCxnSpPr>
            <a:stCxn id="16" idx="0"/>
            <a:endCxn id="6" idx="2"/>
          </p:cNvCxnSpPr>
          <p:nvPr/>
        </p:nvCxnSpPr>
        <p:spPr bwMode="auto">
          <a:xfrm rot="5400000" flipH="1" flipV="1">
            <a:off x="6507308" y="2238201"/>
            <a:ext cx="709252" cy="169875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id="{AE1ADC4E-4DEE-5017-51B1-DF50E430894E}"/>
              </a:ext>
            </a:extLst>
          </p:cNvPr>
          <p:cNvSpPr/>
          <p:nvPr/>
        </p:nvSpPr>
        <p:spPr bwMode="auto">
          <a:xfrm>
            <a:off x="3567382" y="5829300"/>
            <a:ext cx="1440000" cy="57569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최효식 매니저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외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en-US" altLang="ko-KR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id="{E62ACF3D-B845-4A9E-EAC6-8AA06DA5FADD}"/>
              </a:ext>
            </a:extLst>
          </p:cNvPr>
          <p:cNvSpPr/>
          <p:nvPr/>
        </p:nvSpPr>
        <p:spPr bwMode="auto">
          <a:xfrm>
            <a:off x="7351789" y="5845629"/>
            <a:ext cx="1440000" cy="57569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김영찬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매니저 외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en-US" altLang="ko-KR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29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40F3D2-093B-67E8-50CB-104BDE95F3AF}"/>
              </a:ext>
            </a:extLst>
          </p:cNvPr>
          <p:cNvSpPr/>
          <p:nvPr/>
        </p:nvSpPr>
        <p:spPr bwMode="auto">
          <a:xfrm>
            <a:off x="4138412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EE5B95-54F1-4B6F-82FE-1812ACCB27BB}"/>
              </a:ext>
            </a:extLst>
          </p:cNvPr>
          <p:cNvSpPr/>
          <p:nvPr/>
        </p:nvSpPr>
        <p:spPr bwMode="auto">
          <a:xfrm>
            <a:off x="1402108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4">
            <a:extLst>
              <a:ext uri="{FF2B5EF4-FFF2-40B4-BE49-F238E27FC236}">
                <a16:creationId xmlns:a16="http://schemas.microsoft.com/office/drawing/2014/main" id="{8D885DC3-4A31-A4B6-CF91-64463A6A58B7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en-US" altLang="ko-KR" sz="1600" b="1" dirty="0">
                <a:solidFill>
                  <a:schemeClr val="bg1"/>
                </a:solidFill>
              </a:rPr>
              <a:t>Weight Checker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&amp; Auto Labeler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35">
            <a:extLst>
              <a:ext uri="{FF2B5EF4-FFF2-40B4-BE49-F238E27FC236}">
                <a16:creationId xmlns:a16="http://schemas.microsoft.com/office/drawing/2014/main" id="{1DC2D2F0-AA57-5C9A-560D-F3E56A4E65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77F4423B-140A-0FF2-B084-8924739B2D17}"/>
              </a:ext>
            </a:extLst>
          </p:cNvPr>
          <p:cNvSpPr/>
          <p:nvPr/>
        </p:nvSpPr>
        <p:spPr bwMode="auto">
          <a:xfrm>
            <a:off x="1692826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1C32229C-A802-DBAE-14C5-16B34FA49AB6}"/>
              </a:ext>
            </a:extLst>
          </p:cNvPr>
          <p:cNvSpPr/>
          <p:nvPr/>
        </p:nvSpPr>
        <p:spPr bwMode="auto">
          <a:xfrm>
            <a:off x="1689914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6">
            <a:extLst>
              <a:ext uri="{FF2B5EF4-FFF2-40B4-BE49-F238E27FC236}">
                <a16:creationId xmlns:a16="http://schemas.microsoft.com/office/drawing/2014/main" id="{B323F442-EC5F-2F8B-0B84-4A70862F6EE5}"/>
              </a:ext>
            </a:extLst>
          </p:cNvPr>
          <p:cNvSpPr/>
          <p:nvPr/>
        </p:nvSpPr>
        <p:spPr bwMode="auto">
          <a:xfrm>
            <a:off x="1689914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C0D20FC4-BECF-492B-7594-0165502C331C}"/>
              </a:ext>
            </a:extLst>
          </p:cNvPr>
          <p:cNvSpPr/>
          <p:nvPr/>
        </p:nvSpPr>
        <p:spPr bwMode="auto">
          <a:xfrm>
            <a:off x="1689913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아래쪽 화살표 9">
            <a:extLst>
              <a:ext uri="{FF2B5EF4-FFF2-40B4-BE49-F238E27FC236}">
                <a16:creationId xmlns:a16="http://schemas.microsoft.com/office/drawing/2014/main" id="{D095FE05-B9F1-4102-C3A9-4C89923A9D20}"/>
              </a:ext>
            </a:extLst>
          </p:cNvPr>
          <p:cNvSpPr/>
          <p:nvPr/>
        </p:nvSpPr>
        <p:spPr bwMode="auto">
          <a:xfrm>
            <a:off x="2228856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아래쪽 화살표 10">
            <a:extLst>
              <a:ext uri="{FF2B5EF4-FFF2-40B4-BE49-F238E27FC236}">
                <a16:creationId xmlns:a16="http://schemas.microsoft.com/office/drawing/2014/main" id="{1746DFE6-F82E-F066-41CD-BE34767EE450}"/>
              </a:ext>
            </a:extLst>
          </p:cNvPr>
          <p:cNvSpPr/>
          <p:nvPr/>
        </p:nvSpPr>
        <p:spPr bwMode="auto">
          <a:xfrm>
            <a:off x="2228856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아래쪽 화살표 11">
            <a:extLst>
              <a:ext uri="{FF2B5EF4-FFF2-40B4-BE49-F238E27FC236}">
                <a16:creationId xmlns:a16="http://schemas.microsoft.com/office/drawing/2014/main" id="{5646E72D-2926-D773-EEFF-D5054E34D45D}"/>
              </a:ext>
            </a:extLst>
          </p:cNvPr>
          <p:cNvSpPr/>
          <p:nvPr/>
        </p:nvSpPr>
        <p:spPr bwMode="auto">
          <a:xfrm>
            <a:off x="2228856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5D133E-C04B-2AD9-76C6-11E3BE114BF2}"/>
              </a:ext>
            </a:extLst>
          </p:cNvPr>
          <p:cNvSpPr/>
          <p:nvPr/>
        </p:nvSpPr>
        <p:spPr bwMode="auto">
          <a:xfrm>
            <a:off x="1508549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35618D-9F9D-C475-993B-31B227CDC69C}"/>
              </a:ext>
            </a:extLst>
          </p:cNvPr>
          <p:cNvSpPr/>
          <p:nvPr/>
        </p:nvSpPr>
        <p:spPr bwMode="auto">
          <a:xfrm>
            <a:off x="5046688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17" name="모서리가 둥근 직사각형 18">
            <a:extLst>
              <a:ext uri="{FF2B5EF4-FFF2-40B4-BE49-F238E27FC236}">
                <a16:creationId xmlns:a16="http://schemas.microsoft.com/office/drawing/2014/main" id="{8A268D64-16FC-66C7-9192-1889475ED39D}"/>
              </a:ext>
            </a:extLst>
          </p:cNvPr>
          <p:cNvSpPr/>
          <p:nvPr/>
        </p:nvSpPr>
        <p:spPr bwMode="auto">
          <a:xfrm>
            <a:off x="5290540" y="2437005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(09/11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/13)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20">
            <a:extLst>
              <a:ext uri="{FF2B5EF4-FFF2-40B4-BE49-F238E27FC236}">
                <a16:creationId xmlns:a16="http://schemas.microsoft.com/office/drawing/2014/main" id="{EF7D1565-F81A-3B82-57C3-C554096F1F9B}"/>
              </a:ext>
            </a:extLst>
          </p:cNvPr>
          <p:cNvSpPr/>
          <p:nvPr/>
        </p:nvSpPr>
        <p:spPr bwMode="auto">
          <a:xfrm>
            <a:off x="6046624" y="3664420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(09/11 ~ 09/13)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174A9D-0086-A470-A7CB-212659F934AC}"/>
              </a:ext>
            </a:extLst>
          </p:cNvPr>
          <p:cNvSpPr/>
          <p:nvPr/>
        </p:nvSpPr>
        <p:spPr bwMode="auto">
          <a:xfrm>
            <a:off x="4282428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id="{079D1278-E2B3-3D8D-C310-F12B2D2C1A6E}"/>
              </a:ext>
            </a:extLst>
          </p:cNvPr>
          <p:cNvSpPr/>
          <p:nvPr/>
        </p:nvSpPr>
        <p:spPr bwMode="auto">
          <a:xfrm>
            <a:off x="1689912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아래쪽 화살표 11">
            <a:extLst>
              <a:ext uri="{FF2B5EF4-FFF2-40B4-BE49-F238E27FC236}">
                <a16:creationId xmlns:a16="http://schemas.microsoft.com/office/drawing/2014/main" id="{2B25F4B0-6FF0-DCBD-2018-CF5EFB3AFC9F}"/>
              </a:ext>
            </a:extLst>
          </p:cNvPr>
          <p:cNvSpPr/>
          <p:nvPr/>
        </p:nvSpPr>
        <p:spPr bwMode="auto">
          <a:xfrm>
            <a:off x="2228856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788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31348E4-A7A6-6D15-EB7C-A80700370AC7}"/>
              </a:ext>
            </a:extLst>
          </p:cNvPr>
          <p:cNvSpPr/>
          <p:nvPr/>
        </p:nvSpPr>
        <p:spPr bwMode="auto">
          <a:xfrm>
            <a:off x="4546632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FBDCA8D-F931-658A-BF05-1B1B353F1983}"/>
              </a:ext>
            </a:extLst>
          </p:cNvPr>
          <p:cNvSpPr/>
          <p:nvPr/>
        </p:nvSpPr>
        <p:spPr bwMode="auto">
          <a:xfrm>
            <a:off x="1810328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4">
            <a:extLst>
              <a:ext uri="{FF2B5EF4-FFF2-40B4-BE49-F238E27FC236}">
                <a16:creationId xmlns:a16="http://schemas.microsoft.com/office/drawing/2014/main" id="{A51CAA6E-2B04-221E-4CA4-D90C0F3A7FD6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2. BCR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TOTE &amp; PUTWALL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35">
            <a:extLst>
              <a:ext uri="{FF2B5EF4-FFF2-40B4-BE49-F238E27FC236}">
                <a16:creationId xmlns:a16="http://schemas.microsoft.com/office/drawing/2014/main" id="{3C9DA13C-5DDE-259A-4433-B5169AB57D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AEC041C4-56FD-E6ED-9563-ED9C05145187}"/>
              </a:ext>
            </a:extLst>
          </p:cNvPr>
          <p:cNvSpPr/>
          <p:nvPr/>
        </p:nvSpPr>
        <p:spPr bwMode="auto">
          <a:xfrm>
            <a:off x="2101046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E4BF6B1F-E83E-DE3A-D466-A6CF5B245E31}"/>
              </a:ext>
            </a:extLst>
          </p:cNvPr>
          <p:cNvSpPr/>
          <p:nvPr/>
        </p:nvSpPr>
        <p:spPr bwMode="auto">
          <a:xfrm>
            <a:off x="2098134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6">
            <a:extLst>
              <a:ext uri="{FF2B5EF4-FFF2-40B4-BE49-F238E27FC236}">
                <a16:creationId xmlns:a16="http://schemas.microsoft.com/office/drawing/2014/main" id="{50AF5C12-3267-8C40-403E-C7BD51F23AB4}"/>
              </a:ext>
            </a:extLst>
          </p:cNvPr>
          <p:cNvSpPr/>
          <p:nvPr/>
        </p:nvSpPr>
        <p:spPr bwMode="auto">
          <a:xfrm>
            <a:off x="2098134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4FA16453-8D4C-97CB-20B9-FC6A6CA6C830}"/>
              </a:ext>
            </a:extLst>
          </p:cNvPr>
          <p:cNvSpPr/>
          <p:nvPr/>
        </p:nvSpPr>
        <p:spPr bwMode="auto">
          <a:xfrm>
            <a:off x="2098133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아래쪽 화살표 9">
            <a:extLst>
              <a:ext uri="{FF2B5EF4-FFF2-40B4-BE49-F238E27FC236}">
                <a16:creationId xmlns:a16="http://schemas.microsoft.com/office/drawing/2014/main" id="{4F6DAE54-EC93-11F5-79FE-70436D7A1A28}"/>
              </a:ext>
            </a:extLst>
          </p:cNvPr>
          <p:cNvSpPr/>
          <p:nvPr/>
        </p:nvSpPr>
        <p:spPr bwMode="auto">
          <a:xfrm>
            <a:off x="2637076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아래쪽 화살표 10">
            <a:extLst>
              <a:ext uri="{FF2B5EF4-FFF2-40B4-BE49-F238E27FC236}">
                <a16:creationId xmlns:a16="http://schemas.microsoft.com/office/drawing/2014/main" id="{4CFF3534-581C-FFB0-8BA8-2C5C7F2A82F0}"/>
              </a:ext>
            </a:extLst>
          </p:cNvPr>
          <p:cNvSpPr/>
          <p:nvPr/>
        </p:nvSpPr>
        <p:spPr bwMode="auto">
          <a:xfrm>
            <a:off x="2637076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아래쪽 화살표 11">
            <a:extLst>
              <a:ext uri="{FF2B5EF4-FFF2-40B4-BE49-F238E27FC236}">
                <a16:creationId xmlns:a16="http://schemas.microsoft.com/office/drawing/2014/main" id="{7EDCA224-D243-3590-5F6C-3927A7602834}"/>
              </a:ext>
            </a:extLst>
          </p:cNvPr>
          <p:cNvSpPr/>
          <p:nvPr/>
        </p:nvSpPr>
        <p:spPr bwMode="auto">
          <a:xfrm>
            <a:off x="2637076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59EE90C-6064-C903-B4E0-C6109DD2DA4B}"/>
              </a:ext>
            </a:extLst>
          </p:cNvPr>
          <p:cNvSpPr/>
          <p:nvPr/>
        </p:nvSpPr>
        <p:spPr bwMode="auto">
          <a:xfrm>
            <a:off x="1916769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48A3B0E-95B5-AF15-9EF5-EC8E0678C0DB}"/>
              </a:ext>
            </a:extLst>
          </p:cNvPr>
          <p:cNvSpPr/>
          <p:nvPr/>
        </p:nvSpPr>
        <p:spPr bwMode="auto">
          <a:xfrm>
            <a:off x="5454908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17" name="모서리가 둥근 직사각형 18">
            <a:extLst>
              <a:ext uri="{FF2B5EF4-FFF2-40B4-BE49-F238E27FC236}">
                <a16:creationId xmlns:a16="http://schemas.microsoft.com/office/drawing/2014/main" id="{04999E85-89D5-50FB-BB7B-CC1E805F4079}"/>
              </a:ext>
            </a:extLst>
          </p:cNvPr>
          <p:cNvSpPr/>
          <p:nvPr/>
        </p:nvSpPr>
        <p:spPr bwMode="auto">
          <a:xfrm>
            <a:off x="5698760" y="2437005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(09/18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/19)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9">
            <a:extLst>
              <a:ext uri="{FF2B5EF4-FFF2-40B4-BE49-F238E27FC236}">
                <a16:creationId xmlns:a16="http://schemas.microsoft.com/office/drawing/2014/main" id="{F69F21C5-0C48-692E-6BB2-B8D22E872A97}"/>
              </a:ext>
            </a:extLst>
          </p:cNvPr>
          <p:cNvSpPr/>
          <p:nvPr/>
        </p:nvSpPr>
        <p:spPr bwMode="auto">
          <a:xfrm>
            <a:off x="5122696" y="3351078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(09/18 ~ 09/19)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20">
            <a:extLst>
              <a:ext uri="{FF2B5EF4-FFF2-40B4-BE49-F238E27FC236}">
                <a16:creationId xmlns:a16="http://schemas.microsoft.com/office/drawing/2014/main" id="{B9E35337-797C-EA78-12BA-A06A82B63941}"/>
              </a:ext>
            </a:extLst>
          </p:cNvPr>
          <p:cNvSpPr/>
          <p:nvPr/>
        </p:nvSpPr>
        <p:spPr bwMode="auto">
          <a:xfrm>
            <a:off x="7786992" y="3348218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(09/20 ~ 09/21)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B9EDB63-C390-0FF4-97FF-D7E1685E8EC2}"/>
              </a:ext>
            </a:extLst>
          </p:cNvPr>
          <p:cNvSpPr/>
          <p:nvPr/>
        </p:nvSpPr>
        <p:spPr bwMode="auto">
          <a:xfrm>
            <a:off x="4690648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id="{12845BEF-5DB7-F938-F5E9-4CE7A3D1AD93}"/>
              </a:ext>
            </a:extLst>
          </p:cNvPr>
          <p:cNvSpPr/>
          <p:nvPr/>
        </p:nvSpPr>
        <p:spPr bwMode="auto">
          <a:xfrm>
            <a:off x="2098132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아래쪽 화살표 11">
            <a:extLst>
              <a:ext uri="{FF2B5EF4-FFF2-40B4-BE49-F238E27FC236}">
                <a16:creationId xmlns:a16="http://schemas.microsoft.com/office/drawing/2014/main" id="{D4D3EB29-E9B3-2C86-D23E-582E777D5191}"/>
              </a:ext>
            </a:extLst>
          </p:cNvPr>
          <p:cNvSpPr/>
          <p:nvPr/>
        </p:nvSpPr>
        <p:spPr bwMode="auto">
          <a:xfrm>
            <a:off x="2637076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376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A0A9124-2F53-7F43-9D62-90D981877E24}"/>
              </a:ext>
            </a:extLst>
          </p:cNvPr>
          <p:cNvSpPr/>
          <p:nvPr/>
        </p:nvSpPr>
        <p:spPr bwMode="auto">
          <a:xfrm>
            <a:off x="4211891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456ADFB-71E8-DE2E-F52A-B544CD1F9EBB}"/>
              </a:ext>
            </a:extLst>
          </p:cNvPr>
          <p:cNvSpPr/>
          <p:nvPr/>
        </p:nvSpPr>
        <p:spPr bwMode="auto">
          <a:xfrm>
            <a:off x="1475587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4">
            <a:extLst>
              <a:ext uri="{FF2B5EF4-FFF2-40B4-BE49-F238E27FC236}">
                <a16:creationId xmlns:a16="http://schemas.microsoft.com/office/drawing/2014/main" id="{5D4AE793-F68C-8B64-3470-674E7823B147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2. BCR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크로스벨트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60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휠소터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35">
            <a:extLst>
              <a:ext uri="{FF2B5EF4-FFF2-40B4-BE49-F238E27FC236}">
                <a16:creationId xmlns:a16="http://schemas.microsoft.com/office/drawing/2014/main" id="{6B9C1918-3E05-CC49-B189-DF6DC0DFEB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7FDEDCA8-2B93-96F8-F264-050C446DA0F9}"/>
              </a:ext>
            </a:extLst>
          </p:cNvPr>
          <p:cNvSpPr/>
          <p:nvPr/>
        </p:nvSpPr>
        <p:spPr bwMode="auto">
          <a:xfrm>
            <a:off x="1766305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FE310F52-9D10-0D1E-5F2F-40A909AB03F1}"/>
              </a:ext>
            </a:extLst>
          </p:cNvPr>
          <p:cNvSpPr/>
          <p:nvPr/>
        </p:nvSpPr>
        <p:spPr bwMode="auto">
          <a:xfrm>
            <a:off x="1763393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6">
            <a:extLst>
              <a:ext uri="{FF2B5EF4-FFF2-40B4-BE49-F238E27FC236}">
                <a16:creationId xmlns:a16="http://schemas.microsoft.com/office/drawing/2014/main" id="{C57D7768-62D5-4978-5D01-00BF08D8F820}"/>
              </a:ext>
            </a:extLst>
          </p:cNvPr>
          <p:cNvSpPr/>
          <p:nvPr/>
        </p:nvSpPr>
        <p:spPr bwMode="auto">
          <a:xfrm>
            <a:off x="1763393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A094F955-3CDE-F963-EF3E-4FDA3A39A26B}"/>
              </a:ext>
            </a:extLst>
          </p:cNvPr>
          <p:cNvSpPr/>
          <p:nvPr/>
        </p:nvSpPr>
        <p:spPr bwMode="auto">
          <a:xfrm>
            <a:off x="1763392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아래쪽 화살표 9">
            <a:extLst>
              <a:ext uri="{FF2B5EF4-FFF2-40B4-BE49-F238E27FC236}">
                <a16:creationId xmlns:a16="http://schemas.microsoft.com/office/drawing/2014/main" id="{A120D01A-36AD-F9CC-4E88-6CADE4133F3E}"/>
              </a:ext>
            </a:extLst>
          </p:cNvPr>
          <p:cNvSpPr/>
          <p:nvPr/>
        </p:nvSpPr>
        <p:spPr bwMode="auto">
          <a:xfrm>
            <a:off x="2302335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아래쪽 화살표 10">
            <a:extLst>
              <a:ext uri="{FF2B5EF4-FFF2-40B4-BE49-F238E27FC236}">
                <a16:creationId xmlns:a16="http://schemas.microsoft.com/office/drawing/2014/main" id="{23DA0791-44A5-B9D4-3E98-319D2CE8FD5B}"/>
              </a:ext>
            </a:extLst>
          </p:cNvPr>
          <p:cNvSpPr/>
          <p:nvPr/>
        </p:nvSpPr>
        <p:spPr bwMode="auto">
          <a:xfrm>
            <a:off x="2302335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아래쪽 화살표 11">
            <a:extLst>
              <a:ext uri="{FF2B5EF4-FFF2-40B4-BE49-F238E27FC236}">
                <a16:creationId xmlns:a16="http://schemas.microsoft.com/office/drawing/2014/main" id="{46EB429B-29FF-C4CB-904E-F2B89FFE5DB2}"/>
              </a:ext>
            </a:extLst>
          </p:cNvPr>
          <p:cNvSpPr/>
          <p:nvPr/>
        </p:nvSpPr>
        <p:spPr bwMode="auto">
          <a:xfrm>
            <a:off x="2302335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4E15DB-0857-C6AA-18A3-CEA2994F38C8}"/>
              </a:ext>
            </a:extLst>
          </p:cNvPr>
          <p:cNvSpPr/>
          <p:nvPr/>
        </p:nvSpPr>
        <p:spPr bwMode="auto">
          <a:xfrm>
            <a:off x="1582028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6332B86-7AAB-190A-20F0-430243213BD1}"/>
              </a:ext>
            </a:extLst>
          </p:cNvPr>
          <p:cNvSpPr/>
          <p:nvPr/>
        </p:nvSpPr>
        <p:spPr bwMode="auto">
          <a:xfrm>
            <a:off x="5120167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36A8411-C9F5-DD0E-3FFA-1FF8F38289D6}"/>
              </a:ext>
            </a:extLst>
          </p:cNvPr>
          <p:cNvSpPr/>
          <p:nvPr/>
        </p:nvSpPr>
        <p:spPr bwMode="auto">
          <a:xfrm>
            <a:off x="4355907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id="{4A3B197B-A2B6-8E0A-67BE-050C5F179AC6}"/>
              </a:ext>
            </a:extLst>
          </p:cNvPr>
          <p:cNvSpPr/>
          <p:nvPr/>
        </p:nvSpPr>
        <p:spPr bwMode="auto">
          <a:xfrm>
            <a:off x="1763391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아래쪽 화살표 11">
            <a:extLst>
              <a:ext uri="{FF2B5EF4-FFF2-40B4-BE49-F238E27FC236}">
                <a16:creationId xmlns:a16="http://schemas.microsoft.com/office/drawing/2014/main" id="{E69EBE0B-C640-88D6-FE7E-6E21DCC7179A}"/>
              </a:ext>
            </a:extLst>
          </p:cNvPr>
          <p:cNvSpPr/>
          <p:nvPr/>
        </p:nvSpPr>
        <p:spPr bwMode="auto">
          <a:xfrm>
            <a:off x="2302335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18">
            <a:extLst>
              <a:ext uri="{FF2B5EF4-FFF2-40B4-BE49-F238E27FC236}">
                <a16:creationId xmlns:a16="http://schemas.microsoft.com/office/drawing/2014/main" id="{0C0EC40A-1587-2CD8-720A-AD36FFDD20A0}"/>
              </a:ext>
            </a:extLst>
          </p:cNvPr>
          <p:cNvSpPr/>
          <p:nvPr/>
        </p:nvSpPr>
        <p:spPr bwMode="auto">
          <a:xfrm>
            <a:off x="5364019" y="2437005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(09/20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/21)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19">
            <a:extLst>
              <a:ext uri="{FF2B5EF4-FFF2-40B4-BE49-F238E27FC236}">
                <a16:creationId xmlns:a16="http://schemas.microsoft.com/office/drawing/2014/main" id="{086C7868-927B-8189-30A5-3BA68BE0A14D}"/>
              </a:ext>
            </a:extLst>
          </p:cNvPr>
          <p:cNvSpPr/>
          <p:nvPr/>
        </p:nvSpPr>
        <p:spPr bwMode="auto">
          <a:xfrm>
            <a:off x="6048095" y="3648055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(09/20 ~ 09/21)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14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C0DEB7-9E55-640D-7BB7-DBBF0274EA93}"/>
              </a:ext>
            </a:extLst>
          </p:cNvPr>
          <p:cNvSpPr/>
          <p:nvPr/>
        </p:nvSpPr>
        <p:spPr bwMode="auto">
          <a:xfrm>
            <a:off x="4097588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D5447B6-AFFA-814B-2601-36BE6679ED72}"/>
              </a:ext>
            </a:extLst>
          </p:cNvPr>
          <p:cNvSpPr/>
          <p:nvPr/>
        </p:nvSpPr>
        <p:spPr bwMode="auto">
          <a:xfrm>
            <a:off x="1361284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4">
            <a:extLst>
              <a:ext uri="{FF2B5EF4-FFF2-40B4-BE49-F238E27FC236}">
                <a16:creationId xmlns:a16="http://schemas.microsoft.com/office/drawing/2014/main" id="{F6E8E346-61CA-B2B7-836F-1F5CC5F446A3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3. </a:t>
            </a:r>
            <a:r>
              <a:rPr lang="en-US" altLang="ko-KR" sz="1600" b="1" dirty="0">
                <a:solidFill>
                  <a:schemeClr val="bg1"/>
                </a:solidFill>
              </a:rPr>
              <a:t>Weight Checker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&amp; Auto Labeler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시운전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35">
            <a:extLst>
              <a:ext uri="{FF2B5EF4-FFF2-40B4-BE49-F238E27FC236}">
                <a16:creationId xmlns:a16="http://schemas.microsoft.com/office/drawing/2014/main" id="{0B0773B8-3775-04D4-E793-366DBA80D4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8C35CE2C-1DAA-E2FF-9E60-A0C5BF99CC6B}"/>
              </a:ext>
            </a:extLst>
          </p:cNvPr>
          <p:cNvSpPr/>
          <p:nvPr/>
        </p:nvSpPr>
        <p:spPr bwMode="auto">
          <a:xfrm>
            <a:off x="1652002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0DF6588B-D63E-EE1C-6714-2DD909491FE7}"/>
              </a:ext>
            </a:extLst>
          </p:cNvPr>
          <p:cNvSpPr/>
          <p:nvPr/>
        </p:nvSpPr>
        <p:spPr bwMode="auto">
          <a:xfrm>
            <a:off x="1649090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6">
            <a:extLst>
              <a:ext uri="{FF2B5EF4-FFF2-40B4-BE49-F238E27FC236}">
                <a16:creationId xmlns:a16="http://schemas.microsoft.com/office/drawing/2014/main" id="{5ABD50FC-FB96-018C-8707-5A8BED803524}"/>
              </a:ext>
            </a:extLst>
          </p:cNvPr>
          <p:cNvSpPr/>
          <p:nvPr/>
        </p:nvSpPr>
        <p:spPr bwMode="auto">
          <a:xfrm>
            <a:off x="1649090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D8AA9EA5-F3BD-A54E-02D1-C738614788A7}"/>
              </a:ext>
            </a:extLst>
          </p:cNvPr>
          <p:cNvSpPr/>
          <p:nvPr/>
        </p:nvSpPr>
        <p:spPr bwMode="auto">
          <a:xfrm>
            <a:off x="1649089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아래쪽 화살표 9">
            <a:extLst>
              <a:ext uri="{FF2B5EF4-FFF2-40B4-BE49-F238E27FC236}">
                <a16:creationId xmlns:a16="http://schemas.microsoft.com/office/drawing/2014/main" id="{832D1D75-34B7-FEC9-63D2-5C7C42185D0B}"/>
              </a:ext>
            </a:extLst>
          </p:cNvPr>
          <p:cNvSpPr/>
          <p:nvPr/>
        </p:nvSpPr>
        <p:spPr bwMode="auto">
          <a:xfrm>
            <a:off x="2188032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아래쪽 화살표 10">
            <a:extLst>
              <a:ext uri="{FF2B5EF4-FFF2-40B4-BE49-F238E27FC236}">
                <a16:creationId xmlns:a16="http://schemas.microsoft.com/office/drawing/2014/main" id="{F05632FE-FB9B-93E5-7853-ED6C527E46BE}"/>
              </a:ext>
            </a:extLst>
          </p:cNvPr>
          <p:cNvSpPr/>
          <p:nvPr/>
        </p:nvSpPr>
        <p:spPr bwMode="auto">
          <a:xfrm>
            <a:off x="2188032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아래쪽 화살표 11">
            <a:extLst>
              <a:ext uri="{FF2B5EF4-FFF2-40B4-BE49-F238E27FC236}">
                <a16:creationId xmlns:a16="http://schemas.microsoft.com/office/drawing/2014/main" id="{443EE020-60A3-3131-1529-C54779955294}"/>
              </a:ext>
            </a:extLst>
          </p:cNvPr>
          <p:cNvSpPr/>
          <p:nvPr/>
        </p:nvSpPr>
        <p:spPr bwMode="auto">
          <a:xfrm>
            <a:off x="2188032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BEF78C7-5A1F-5200-C11E-B864F8635FF8}"/>
              </a:ext>
            </a:extLst>
          </p:cNvPr>
          <p:cNvSpPr/>
          <p:nvPr/>
        </p:nvSpPr>
        <p:spPr bwMode="auto">
          <a:xfrm>
            <a:off x="1467725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8D05CBE-009B-2F3D-F456-8B736E960846}"/>
              </a:ext>
            </a:extLst>
          </p:cNvPr>
          <p:cNvSpPr/>
          <p:nvPr/>
        </p:nvSpPr>
        <p:spPr bwMode="auto">
          <a:xfrm>
            <a:off x="5005864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17" name="모서리가 둥근 직사각형 18">
            <a:extLst>
              <a:ext uri="{FF2B5EF4-FFF2-40B4-BE49-F238E27FC236}">
                <a16:creationId xmlns:a16="http://schemas.microsoft.com/office/drawing/2014/main" id="{4B2BB067-2085-334E-A6EB-AFBE1AE570E2}"/>
              </a:ext>
            </a:extLst>
          </p:cNvPr>
          <p:cNvSpPr/>
          <p:nvPr/>
        </p:nvSpPr>
        <p:spPr bwMode="auto">
          <a:xfrm>
            <a:off x="5249716" y="2159421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(09/11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/13)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20">
            <a:extLst>
              <a:ext uri="{FF2B5EF4-FFF2-40B4-BE49-F238E27FC236}">
                <a16:creationId xmlns:a16="http://schemas.microsoft.com/office/drawing/2014/main" id="{BE4C5C05-33D6-B69A-8CB1-A0E693BD0AD3}"/>
              </a:ext>
            </a:extLst>
          </p:cNvPr>
          <p:cNvSpPr/>
          <p:nvPr/>
        </p:nvSpPr>
        <p:spPr bwMode="auto">
          <a:xfrm>
            <a:off x="6005800" y="2997316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(09/11 ~ 09/13)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831C583-FB72-40C2-9C47-8A4242C42B78}"/>
              </a:ext>
            </a:extLst>
          </p:cNvPr>
          <p:cNvSpPr/>
          <p:nvPr/>
        </p:nvSpPr>
        <p:spPr bwMode="auto">
          <a:xfrm>
            <a:off x="4241604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7">
            <a:extLst>
              <a:ext uri="{FF2B5EF4-FFF2-40B4-BE49-F238E27FC236}">
                <a16:creationId xmlns:a16="http://schemas.microsoft.com/office/drawing/2014/main" id="{82B20700-BB8F-D958-2A92-D172FAE0319C}"/>
              </a:ext>
            </a:extLst>
          </p:cNvPr>
          <p:cNvSpPr/>
          <p:nvPr/>
        </p:nvSpPr>
        <p:spPr bwMode="auto">
          <a:xfrm>
            <a:off x="1649088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아래쪽 화살표 11">
            <a:extLst>
              <a:ext uri="{FF2B5EF4-FFF2-40B4-BE49-F238E27FC236}">
                <a16:creationId xmlns:a16="http://schemas.microsoft.com/office/drawing/2014/main" id="{7A28B6BF-768A-7783-E95D-1184AC7F43AF}"/>
              </a:ext>
            </a:extLst>
          </p:cNvPr>
          <p:cNvSpPr/>
          <p:nvPr/>
        </p:nvSpPr>
        <p:spPr bwMode="auto">
          <a:xfrm>
            <a:off x="2188032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0">
            <a:extLst>
              <a:ext uri="{FF2B5EF4-FFF2-40B4-BE49-F238E27FC236}">
                <a16:creationId xmlns:a16="http://schemas.microsoft.com/office/drawing/2014/main" id="{E827870E-AD0B-1812-8A77-8589C12193F1}"/>
              </a:ext>
            </a:extLst>
          </p:cNvPr>
          <p:cNvSpPr/>
          <p:nvPr/>
        </p:nvSpPr>
        <p:spPr bwMode="auto">
          <a:xfrm>
            <a:off x="6005800" y="4498235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단동테스트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(09/22 ~ 09/23)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16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3A831B9D-0823-BC02-3895-FC4C679FBAA4}"/>
              </a:ext>
            </a:extLst>
          </p:cNvPr>
          <p:cNvSpPr/>
          <p:nvPr/>
        </p:nvSpPr>
        <p:spPr bwMode="auto">
          <a:xfrm>
            <a:off x="4122084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3A68928-F0E6-BC00-0565-8C535C9B9D28}"/>
              </a:ext>
            </a:extLst>
          </p:cNvPr>
          <p:cNvSpPr/>
          <p:nvPr/>
        </p:nvSpPr>
        <p:spPr bwMode="auto">
          <a:xfrm>
            <a:off x="1385780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4">
            <a:extLst>
              <a:ext uri="{FF2B5EF4-FFF2-40B4-BE49-F238E27FC236}">
                <a16:creationId xmlns:a16="http://schemas.microsoft.com/office/drawing/2014/main" id="{6647567A-6BD1-D54F-D018-F35F698665B2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3. BCR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TOTE &amp; PUTWALL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시운전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6" name="직선 연결선 35">
            <a:extLst>
              <a:ext uri="{FF2B5EF4-FFF2-40B4-BE49-F238E27FC236}">
                <a16:creationId xmlns:a16="http://schemas.microsoft.com/office/drawing/2014/main" id="{098531D2-FB11-86E0-A4A5-1065FD6FFC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27" name="모서리가 둥근 직사각형 4">
            <a:extLst>
              <a:ext uri="{FF2B5EF4-FFF2-40B4-BE49-F238E27FC236}">
                <a16:creationId xmlns:a16="http://schemas.microsoft.com/office/drawing/2014/main" id="{435C4B35-D6D4-9980-20A2-AC016300BA7D}"/>
              </a:ext>
            </a:extLst>
          </p:cNvPr>
          <p:cNvSpPr/>
          <p:nvPr/>
        </p:nvSpPr>
        <p:spPr bwMode="auto">
          <a:xfrm>
            <a:off x="1676498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5">
            <a:extLst>
              <a:ext uri="{FF2B5EF4-FFF2-40B4-BE49-F238E27FC236}">
                <a16:creationId xmlns:a16="http://schemas.microsoft.com/office/drawing/2014/main" id="{3308E05A-5CDD-6242-99D8-EE02B9A518B7}"/>
              </a:ext>
            </a:extLst>
          </p:cNvPr>
          <p:cNvSpPr/>
          <p:nvPr/>
        </p:nvSpPr>
        <p:spPr bwMode="auto">
          <a:xfrm>
            <a:off x="1673586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6">
            <a:extLst>
              <a:ext uri="{FF2B5EF4-FFF2-40B4-BE49-F238E27FC236}">
                <a16:creationId xmlns:a16="http://schemas.microsoft.com/office/drawing/2014/main" id="{0EA02440-6564-D47F-ED2F-1DDE06B4A73D}"/>
              </a:ext>
            </a:extLst>
          </p:cNvPr>
          <p:cNvSpPr/>
          <p:nvPr/>
        </p:nvSpPr>
        <p:spPr bwMode="auto">
          <a:xfrm>
            <a:off x="1673586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7">
            <a:extLst>
              <a:ext uri="{FF2B5EF4-FFF2-40B4-BE49-F238E27FC236}">
                <a16:creationId xmlns:a16="http://schemas.microsoft.com/office/drawing/2014/main" id="{63AA0EF5-322C-4D34-5458-1A0B37C10D1A}"/>
              </a:ext>
            </a:extLst>
          </p:cNvPr>
          <p:cNvSpPr/>
          <p:nvPr/>
        </p:nvSpPr>
        <p:spPr bwMode="auto">
          <a:xfrm>
            <a:off x="1673585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아래쪽 화살표 9">
            <a:extLst>
              <a:ext uri="{FF2B5EF4-FFF2-40B4-BE49-F238E27FC236}">
                <a16:creationId xmlns:a16="http://schemas.microsoft.com/office/drawing/2014/main" id="{8BBA77C3-E147-00EA-7E18-C6CD9993E1D5}"/>
              </a:ext>
            </a:extLst>
          </p:cNvPr>
          <p:cNvSpPr/>
          <p:nvPr/>
        </p:nvSpPr>
        <p:spPr bwMode="auto">
          <a:xfrm>
            <a:off x="2212528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아래쪽 화살표 10">
            <a:extLst>
              <a:ext uri="{FF2B5EF4-FFF2-40B4-BE49-F238E27FC236}">
                <a16:creationId xmlns:a16="http://schemas.microsoft.com/office/drawing/2014/main" id="{7C72653B-13FC-ADAA-73B7-477A7E67C3B9}"/>
              </a:ext>
            </a:extLst>
          </p:cNvPr>
          <p:cNvSpPr/>
          <p:nvPr/>
        </p:nvSpPr>
        <p:spPr bwMode="auto">
          <a:xfrm>
            <a:off x="2212528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아래쪽 화살표 11">
            <a:extLst>
              <a:ext uri="{FF2B5EF4-FFF2-40B4-BE49-F238E27FC236}">
                <a16:creationId xmlns:a16="http://schemas.microsoft.com/office/drawing/2014/main" id="{3A366C41-4342-3AA2-64D1-94229D85BE1B}"/>
              </a:ext>
            </a:extLst>
          </p:cNvPr>
          <p:cNvSpPr/>
          <p:nvPr/>
        </p:nvSpPr>
        <p:spPr bwMode="auto">
          <a:xfrm>
            <a:off x="2212528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AA71B0F-7922-F037-67A0-578362849C30}"/>
              </a:ext>
            </a:extLst>
          </p:cNvPr>
          <p:cNvSpPr/>
          <p:nvPr/>
        </p:nvSpPr>
        <p:spPr bwMode="auto">
          <a:xfrm>
            <a:off x="1492221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92FEA45-F735-D2E5-1701-8071C1A41208}"/>
              </a:ext>
            </a:extLst>
          </p:cNvPr>
          <p:cNvSpPr/>
          <p:nvPr/>
        </p:nvSpPr>
        <p:spPr bwMode="auto">
          <a:xfrm>
            <a:off x="5030360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36" name="모서리가 둥근 직사각형 18">
            <a:extLst>
              <a:ext uri="{FF2B5EF4-FFF2-40B4-BE49-F238E27FC236}">
                <a16:creationId xmlns:a16="http://schemas.microsoft.com/office/drawing/2014/main" id="{EA9BA425-C85D-0BD6-F0B1-D6F6F167BCDC}"/>
              </a:ext>
            </a:extLst>
          </p:cNvPr>
          <p:cNvSpPr/>
          <p:nvPr/>
        </p:nvSpPr>
        <p:spPr bwMode="auto">
          <a:xfrm>
            <a:off x="5274212" y="2183914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(09/18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/19)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모서리가 둥근 직사각형 19">
            <a:extLst>
              <a:ext uri="{FF2B5EF4-FFF2-40B4-BE49-F238E27FC236}">
                <a16:creationId xmlns:a16="http://schemas.microsoft.com/office/drawing/2014/main" id="{9B4D7D01-BDA5-DD2D-74E2-A110837C79A7}"/>
              </a:ext>
            </a:extLst>
          </p:cNvPr>
          <p:cNvSpPr/>
          <p:nvPr/>
        </p:nvSpPr>
        <p:spPr bwMode="auto">
          <a:xfrm>
            <a:off x="4698148" y="3097987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(09/18 ~ 09/19)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20">
            <a:extLst>
              <a:ext uri="{FF2B5EF4-FFF2-40B4-BE49-F238E27FC236}">
                <a16:creationId xmlns:a16="http://schemas.microsoft.com/office/drawing/2014/main" id="{D7391145-A705-C186-1B0B-EC7474186F82}"/>
              </a:ext>
            </a:extLst>
          </p:cNvPr>
          <p:cNvSpPr/>
          <p:nvPr/>
        </p:nvSpPr>
        <p:spPr bwMode="auto">
          <a:xfrm>
            <a:off x="7362444" y="3095127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(09/20 ~ 09/21)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B4A854-A99A-12F0-B97B-073051E97E1C}"/>
              </a:ext>
            </a:extLst>
          </p:cNvPr>
          <p:cNvSpPr/>
          <p:nvPr/>
        </p:nvSpPr>
        <p:spPr bwMode="auto">
          <a:xfrm>
            <a:off x="4266100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7">
            <a:extLst>
              <a:ext uri="{FF2B5EF4-FFF2-40B4-BE49-F238E27FC236}">
                <a16:creationId xmlns:a16="http://schemas.microsoft.com/office/drawing/2014/main" id="{A9EF5989-8CB7-51EC-8DB3-455FF75798AD}"/>
              </a:ext>
            </a:extLst>
          </p:cNvPr>
          <p:cNvSpPr/>
          <p:nvPr/>
        </p:nvSpPr>
        <p:spPr bwMode="auto">
          <a:xfrm>
            <a:off x="1673584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아래쪽 화살표 11">
            <a:extLst>
              <a:ext uri="{FF2B5EF4-FFF2-40B4-BE49-F238E27FC236}">
                <a16:creationId xmlns:a16="http://schemas.microsoft.com/office/drawing/2014/main" id="{EFA3EA6F-024B-1BB8-E3B7-B1AEBE8C3F7A}"/>
              </a:ext>
            </a:extLst>
          </p:cNvPr>
          <p:cNvSpPr/>
          <p:nvPr/>
        </p:nvSpPr>
        <p:spPr bwMode="auto">
          <a:xfrm>
            <a:off x="2212528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모서리가 둥근 직사각형 19">
            <a:extLst>
              <a:ext uri="{FF2B5EF4-FFF2-40B4-BE49-F238E27FC236}">
                <a16:creationId xmlns:a16="http://schemas.microsoft.com/office/drawing/2014/main" id="{13B87582-322B-4D0C-38D7-4ED550AE5E86}"/>
              </a:ext>
            </a:extLst>
          </p:cNvPr>
          <p:cNvSpPr/>
          <p:nvPr/>
        </p:nvSpPr>
        <p:spPr bwMode="auto">
          <a:xfrm>
            <a:off x="4703593" y="4670974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단동테스트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(09/25 ~ 09/25)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모서리가 둥근 직사각형 20">
            <a:extLst>
              <a:ext uri="{FF2B5EF4-FFF2-40B4-BE49-F238E27FC236}">
                <a16:creationId xmlns:a16="http://schemas.microsoft.com/office/drawing/2014/main" id="{E5A4FD6B-8CE0-6506-B71F-0B587C5D21BC}"/>
              </a:ext>
            </a:extLst>
          </p:cNvPr>
          <p:cNvSpPr/>
          <p:nvPr/>
        </p:nvSpPr>
        <p:spPr bwMode="auto">
          <a:xfrm>
            <a:off x="7367889" y="4668114"/>
            <a:ext cx="2520280" cy="130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M2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단동테스트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일정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(09/26 ~ 09/26)</a:t>
            </a:r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69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FA2EC7E-3162-50CE-BE6F-F84256D4FFC9}"/>
              </a:ext>
            </a:extLst>
          </p:cNvPr>
          <p:cNvSpPr/>
          <p:nvPr/>
        </p:nvSpPr>
        <p:spPr bwMode="auto">
          <a:xfrm>
            <a:off x="4260878" y="1849137"/>
            <a:ext cx="6048672" cy="4304338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7A1F45-D5CF-EF99-2C3D-88220E7A8CA6}"/>
              </a:ext>
            </a:extLst>
          </p:cNvPr>
          <p:cNvSpPr/>
          <p:nvPr/>
        </p:nvSpPr>
        <p:spPr bwMode="auto">
          <a:xfrm>
            <a:off x="1524574" y="1849137"/>
            <a:ext cx="2160240" cy="4628235"/>
          </a:xfrm>
          <a:prstGeom prst="rect">
            <a:avLst/>
          </a:prstGeom>
          <a:solidFill>
            <a:srgbClr val="3333FF">
              <a:alpha val="20000"/>
            </a:srgb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4">
            <a:extLst>
              <a:ext uri="{FF2B5EF4-FFF2-40B4-BE49-F238E27FC236}">
                <a16:creationId xmlns:a16="http://schemas.microsoft.com/office/drawing/2014/main" id="{F6134640-EFFE-945B-A7E5-0A53F0261E01}"/>
              </a:ext>
            </a:extLst>
          </p:cNvPr>
          <p:cNvSpPr/>
          <p:nvPr/>
        </p:nvSpPr>
        <p:spPr>
          <a:xfrm>
            <a:off x="127670" y="500708"/>
            <a:ext cx="6824408" cy="4372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>
            <a:bevelT w="63500" h="25400"/>
          </a:sp3d>
        </p:spPr>
        <p:txBody>
          <a:bodyPr lIns="60924" tIns="60924" rIns="60924" bIns="60924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3. BCR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크로스벨트 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60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휠소터</a:t>
            </a:r>
            <a:r>
              <a:rPr lang="en-US" altLang="ko-KR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시운전 일정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35">
            <a:extLst>
              <a:ext uri="{FF2B5EF4-FFF2-40B4-BE49-F238E27FC236}">
                <a16:creationId xmlns:a16="http://schemas.microsoft.com/office/drawing/2014/main" id="{74BC374D-DCA0-423C-E6C2-9E2A1BAE5E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670" y="1045795"/>
            <a:ext cx="935764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395A9EC7-C9FE-8629-144D-E4EE0901CD48}"/>
              </a:ext>
            </a:extLst>
          </p:cNvPr>
          <p:cNvSpPr/>
          <p:nvPr/>
        </p:nvSpPr>
        <p:spPr bwMode="auto">
          <a:xfrm>
            <a:off x="1815292" y="2228900"/>
            <a:ext cx="1509480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지지대 설치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76F6077D-FFBD-6F3A-6289-8EF148374B4F}"/>
              </a:ext>
            </a:extLst>
          </p:cNvPr>
          <p:cNvSpPr/>
          <p:nvPr/>
        </p:nvSpPr>
        <p:spPr bwMode="auto">
          <a:xfrm>
            <a:off x="1812380" y="3957092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I/O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결선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6">
            <a:extLst>
              <a:ext uri="{FF2B5EF4-FFF2-40B4-BE49-F238E27FC236}">
                <a16:creationId xmlns:a16="http://schemas.microsoft.com/office/drawing/2014/main" id="{A1795E74-6F4E-8C4C-1061-E323C2083161}"/>
              </a:ext>
            </a:extLst>
          </p:cNvPr>
          <p:cNvSpPr/>
          <p:nvPr/>
        </p:nvSpPr>
        <p:spPr bwMode="auto">
          <a:xfrm>
            <a:off x="1812380" y="309299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7">
            <a:extLst>
              <a:ext uri="{FF2B5EF4-FFF2-40B4-BE49-F238E27FC236}">
                <a16:creationId xmlns:a16="http://schemas.microsoft.com/office/drawing/2014/main" id="{5C24CF39-A29E-8876-7BF0-BE8E681DFF5C}"/>
              </a:ext>
            </a:extLst>
          </p:cNvPr>
          <p:cNvSpPr/>
          <p:nvPr/>
        </p:nvSpPr>
        <p:spPr bwMode="auto">
          <a:xfrm>
            <a:off x="1812379" y="4821188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셋팅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아래쪽 화살표 9">
            <a:extLst>
              <a:ext uri="{FF2B5EF4-FFF2-40B4-BE49-F238E27FC236}">
                <a16:creationId xmlns:a16="http://schemas.microsoft.com/office/drawing/2014/main" id="{D0886C39-9A60-B4FA-05FB-275F8F0BEBCD}"/>
              </a:ext>
            </a:extLst>
          </p:cNvPr>
          <p:cNvSpPr/>
          <p:nvPr/>
        </p:nvSpPr>
        <p:spPr bwMode="auto">
          <a:xfrm>
            <a:off x="2351322" y="2755284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아래쪽 화살표 10">
            <a:extLst>
              <a:ext uri="{FF2B5EF4-FFF2-40B4-BE49-F238E27FC236}">
                <a16:creationId xmlns:a16="http://schemas.microsoft.com/office/drawing/2014/main" id="{B79DE565-7172-1C6F-542E-F6B2E3669DF1}"/>
              </a:ext>
            </a:extLst>
          </p:cNvPr>
          <p:cNvSpPr/>
          <p:nvPr/>
        </p:nvSpPr>
        <p:spPr bwMode="auto">
          <a:xfrm>
            <a:off x="2351322" y="3619380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아래쪽 화살표 11">
            <a:extLst>
              <a:ext uri="{FF2B5EF4-FFF2-40B4-BE49-F238E27FC236}">
                <a16:creationId xmlns:a16="http://schemas.microsoft.com/office/drawing/2014/main" id="{D957E7F1-B6A1-9952-C056-44AB63919D89}"/>
              </a:ext>
            </a:extLst>
          </p:cNvPr>
          <p:cNvSpPr/>
          <p:nvPr/>
        </p:nvSpPr>
        <p:spPr bwMode="auto">
          <a:xfrm>
            <a:off x="2351322" y="4483476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D779E68-7863-4B92-E3AA-49FB3D883B42}"/>
              </a:ext>
            </a:extLst>
          </p:cNvPr>
          <p:cNvSpPr/>
          <p:nvPr/>
        </p:nvSpPr>
        <p:spPr bwMode="auto">
          <a:xfrm>
            <a:off x="1631015" y="1304273"/>
            <a:ext cx="1872208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공정도</a:t>
            </a:r>
            <a:endParaRPr kumimoji="0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ACADF9A-6A01-A070-A7D8-EFA94CA6C92B}"/>
              </a:ext>
            </a:extLst>
          </p:cNvPr>
          <p:cNvSpPr/>
          <p:nvPr/>
        </p:nvSpPr>
        <p:spPr bwMode="auto">
          <a:xfrm>
            <a:off x="5169154" y="1345189"/>
            <a:ext cx="4520152" cy="36004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BCR TYPE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시운전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 일정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5D46B6-1470-1EDA-39ED-76780053B90B}"/>
              </a:ext>
            </a:extLst>
          </p:cNvPr>
          <p:cNvSpPr/>
          <p:nvPr/>
        </p:nvSpPr>
        <p:spPr bwMode="auto">
          <a:xfrm>
            <a:off x="4404894" y="6261348"/>
            <a:ext cx="6048672" cy="2880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* 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상기 시공 일정은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 현장 </a:t>
            </a:r>
            <a:r>
              <a:rPr kumimoji="0" lang="en-US" altLang="ko-KR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TURN-ON </a:t>
            </a:r>
            <a:r>
              <a:rPr kumimoji="0" lang="ko-KR" altLang="en-US" sz="1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</a:rPr>
              <a:t>완료 기준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일정이며 일부 변경 </a:t>
            </a:r>
            <a:r>
              <a:rPr kumimoji="0" lang="ko-KR" altLang="en-US" sz="12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될수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id="{FA4FF8CA-2FDA-84C8-80D6-A22C4A1A8A5C}"/>
              </a:ext>
            </a:extLst>
          </p:cNvPr>
          <p:cNvSpPr/>
          <p:nvPr/>
        </p:nvSpPr>
        <p:spPr bwMode="auto">
          <a:xfrm>
            <a:off x="1812378" y="5613276"/>
            <a:ext cx="1509481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양산 대응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아래쪽 화살표 11">
            <a:extLst>
              <a:ext uri="{FF2B5EF4-FFF2-40B4-BE49-F238E27FC236}">
                <a16:creationId xmlns:a16="http://schemas.microsoft.com/office/drawing/2014/main" id="{323C7240-3820-88B6-8C2F-87712A4F95B7}"/>
              </a:ext>
            </a:extLst>
          </p:cNvPr>
          <p:cNvSpPr/>
          <p:nvPr/>
        </p:nvSpPr>
        <p:spPr bwMode="auto">
          <a:xfrm>
            <a:off x="2351322" y="5347572"/>
            <a:ext cx="432048" cy="19369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8">
            <a:extLst>
              <a:ext uri="{FF2B5EF4-FFF2-40B4-BE49-F238E27FC236}">
                <a16:creationId xmlns:a16="http://schemas.microsoft.com/office/drawing/2014/main" id="{70D6BB5F-27D3-ECD8-49A8-1C99DB236071}"/>
              </a:ext>
            </a:extLst>
          </p:cNvPr>
          <p:cNvSpPr/>
          <p:nvPr/>
        </p:nvSpPr>
        <p:spPr bwMode="auto">
          <a:xfrm>
            <a:off x="5413006" y="2265111"/>
            <a:ext cx="3816424" cy="6231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현장설치 준비작업 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(09/20 ~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/21)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19">
            <a:extLst>
              <a:ext uri="{FF2B5EF4-FFF2-40B4-BE49-F238E27FC236}">
                <a16:creationId xmlns:a16="http://schemas.microsoft.com/office/drawing/2014/main" id="{0527C950-6993-D5B9-9E32-31C7B176630A}"/>
              </a:ext>
            </a:extLst>
          </p:cNvPr>
          <p:cNvSpPr/>
          <p:nvPr/>
        </p:nvSpPr>
        <p:spPr bwMode="auto">
          <a:xfrm>
            <a:off x="6097082" y="3115242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설치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(09/20 ~ 09/21)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19">
            <a:extLst>
              <a:ext uri="{FF2B5EF4-FFF2-40B4-BE49-F238E27FC236}">
                <a16:creationId xmlns:a16="http://schemas.microsoft.com/office/drawing/2014/main" id="{6358C460-AF2C-8706-F6D7-B942E7C6DF43}"/>
              </a:ext>
            </a:extLst>
          </p:cNvPr>
          <p:cNvSpPr/>
          <p:nvPr/>
        </p:nvSpPr>
        <p:spPr bwMode="auto">
          <a:xfrm>
            <a:off x="6135182" y="4661624"/>
            <a:ext cx="2448272" cy="13025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G1 </a:t>
            </a:r>
            <a:r>
              <a:rPr kumimoji="0"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단동테스트</a:t>
            </a:r>
            <a:r>
              <a:rPr kumimoji="0"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일정</a:t>
            </a:r>
            <a:r>
              <a:rPr kumimoji="0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(09/25 ~ 09/26)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355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763</Words>
  <Application>Microsoft Office PowerPoint</Application>
  <PresentationFormat>와이드스크린</PresentationFormat>
  <Paragraphs>190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맑은고딕</vt:lpstr>
      <vt:lpstr>에스코어 드림 6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범석 오</dc:creator>
  <cp:lastModifiedBy>범석 오</cp:lastModifiedBy>
  <cp:revision>2</cp:revision>
  <dcterms:created xsi:type="dcterms:W3CDTF">2023-09-04T03:26:00Z</dcterms:created>
  <dcterms:modified xsi:type="dcterms:W3CDTF">2023-09-04T04:55:55Z</dcterms:modified>
</cp:coreProperties>
</file>