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7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8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9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1"/>
    <p:sldMasterId id="2147483663" r:id="rId2"/>
    <p:sldMasterId id="2147483728" r:id="rId3"/>
    <p:sldMasterId id="2147483734" r:id="rId4"/>
    <p:sldMasterId id="2147483751" r:id="rId5"/>
    <p:sldMasterId id="2147483757" r:id="rId6"/>
    <p:sldMasterId id="2147483769" r:id="rId7"/>
    <p:sldMasterId id="2147483774" r:id="rId8"/>
    <p:sldMasterId id="2147483786" r:id="rId9"/>
    <p:sldMasterId id="2147483810" r:id="rId10"/>
  </p:sldMasterIdLst>
  <p:notesMasterIdLst>
    <p:notesMasterId r:id="rId12"/>
  </p:notesMasterIdLst>
  <p:handoutMasterIdLst>
    <p:handoutMasterId r:id="rId13"/>
  </p:handoutMasterIdLst>
  <p:sldIdLst>
    <p:sldId id="1128" r:id="rId11"/>
  </p:sldIdLst>
  <p:sldSz cx="9144000" cy="6858000" type="screen4x3"/>
  <p:notesSz cx="6797675" cy="9928225"/>
  <p:defaultTextStyle>
    <a:defPPr>
      <a:defRPr lang="ko-KR"/>
    </a:defPPr>
    <a:lvl1pPr marL="0" algn="l" defTabSz="91436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0" algn="l" defTabSz="91436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0" algn="l" defTabSz="91436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0" algn="l" defTabSz="91436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0" algn="l" defTabSz="91436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0" algn="l" defTabSz="91436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79" algn="l" defTabSz="91436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60" algn="l" defTabSz="91436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39" algn="l" defTabSz="91436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6" pos="2880" userDrawn="1">
          <p15:clr>
            <a:srgbClr val="A4A3A4"/>
          </p15:clr>
        </p15:guide>
        <p15:guide id="8" pos="5556" userDrawn="1">
          <p15:clr>
            <a:srgbClr val="A4A3A4"/>
          </p15:clr>
        </p15:guide>
        <p15:guide id="9" orient="horz" pos="754" userDrawn="1">
          <p15:clr>
            <a:srgbClr val="A4A3A4"/>
          </p15:clr>
        </p15:guide>
        <p15:guide id="10" pos="204" userDrawn="1">
          <p15:clr>
            <a:srgbClr val="A4A3A4"/>
          </p15:clr>
        </p15:guide>
        <p15:guide id="11" orient="horz" pos="482" userDrawn="1">
          <p15:clr>
            <a:srgbClr val="A4A3A4"/>
          </p15:clr>
        </p15:guide>
        <p15:guide id="1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F4B7D"/>
    <a:srgbClr val="88FF67"/>
    <a:srgbClr val="99FFCC"/>
    <a:srgbClr val="3CA0B4"/>
    <a:srgbClr val="0000CC"/>
    <a:srgbClr val="3BA0B4"/>
    <a:srgbClr val="66FFFF"/>
    <a:srgbClr val="67FFAF"/>
    <a:srgbClr val="FBFB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40" autoAdjust="0"/>
    <p:restoredTop sz="84880" autoAdjust="0"/>
  </p:normalViewPr>
  <p:slideViewPr>
    <p:cSldViewPr>
      <p:cViewPr varScale="1">
        <p:scale>
          <a:sx n="87" d="100"/>
          <a:sy n="87" d="100"/>
        </p:scale>
        <p:origin x="1579" y="77"/>
      </p:cViewPr>
      <p:guideLst>
        <p:guide pos="2880"/>
        <p:guide pos="5556"/>
        <p:guide orient="horz" pos="754"/>
        <p:guide pos="204"/>
        <p:guide orient="horz" pos="482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3254" y="62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view3D>
      <c:rotX val="0"/>
      <c:rotY val="0"/>
      <c:depthPercent val="100"/>
      <c:rAngAx val="0"/>
      <c:perspective val="1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85674712484849E-2"/>
          <c:y val="3.0919993837113694E-2"/>
          <c:w val="0.94440386160387246"/>
          <c:h val="0.6620806907979491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3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52481"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52481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893-4060-93D1-7C56C8CC3CDB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 w="52481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9893-4060-93D1-7C56C8CC3CDB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 w="52481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893-4060-93D1-7C56C8CC3CD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9893-4060-93D1-7C56C8CC3CDB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893-4060-93D1-7C56C8CC3CD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9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푸타이</c:v>
                </c:pt>
                <c:pt idx="1">
                  <c:v>태휘</c:v>
                </c:pt>
                <c:pt idx="2">
                  <c:v>동방</c:v>
                </c:pt>
                <c:pt idx="3">
                  <c:v>서룡과기</c:v>
                </c:pt>
                <c:pt idx="4">
                  <c:v>이샤인</c:v>
                </c:pt>
                <c:pt idx="5">
                  <c:v>진영</c:v>
                </c:pt>
                <c:pt idx="6">
                  <c:v>성신기전</c:v>
                </c:pt>
                <c:pt idx="7">
                  <c:v>씽스마트</c:v>
                </c:pt>
                <c:pt idx="8">
                  <c:v>오토런</c:v>
                </c:pt>
                <c:pt idx="9">
                  <c:v>찬린</c:v>
                </c:pt>
                <c:pt idx="10">
                  <c:v>현일</c:v>
                </c:pt>
                <c:pt idx="11">
                  <c:v>이해재원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</c:v>
                </c:pt>
                <c:pt idx="1">
                  <c:v>4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893-4060-93D1-7C56C8CC3C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gapDepth val="25"/>
        <c:shape val="box"/>
        <c:axId val="209737696"/>
        <c:axId val="1"/>
        <c:axId val="0"/>
      </c:bar3DChart>
      <c:catAx>
        <c:axId val="209737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26"/>
            </a:pPr>
            <a:endParaRPr lang="ko-K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9"/>
            </a:pPr>
            <a:endParaRPr lang="ko-KR"/>
          </a:p>
        </c:txPr>
        <c:crossAx val="209737696"/>
        <c:crosses val="autoZero"/>
        <c:crossBetween val="between"/>
        <c:majorUnit val="1"/>
        <c:minorUnit val="1"/>
      </c:valAx>
      <c:spPr>
        <a:noFill/>
        <a:ln w="20992">
          <a:noFill/>
        </a:ln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 w="6350"/>
    </a:sp3d>
  </c:spPr>
  <c:txPr>
    <a:bodyPr/>
    <a:lstStyle/>
    <a:p>
      <a:pPr>
        <a:defRPr sz="1488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328042509010664E-5"/>
          <c:y val="3.4639897002440516E-2"/>
          <c:w val="0.99992262764454742"/>
          <c:h val="0.9653601914768025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지적건수</c:v>
                </c:pt>
              </c:strCache>
            </c:strRef>
          </c:tx>
          <c:explosion val="8"/>
          <c:dPt>
            <c:idx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4FEB-49C8-8921-ADE3BB7749D1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FEB-49C8-8921-ADE3BB7749D1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5-4FEB-49C8-8921-ADE3BB7749D1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7-4FEB-49C8-8921-ADE3BB7749D1}"/>
              </c:ext>
            </c:extLst>
          </c:dPt>
          <c:cat>
            <c:strRef>
              <c:f>Sheet1!$A$2:$A$8</c:f>
              <c:strCache>
                <c:ptCount val="4"/>
                <c:pt idx="0">
                  <c:v>S</c:v>
                </c:pt>
                <c:pt idx="1">
                  <c:v>A</c:v>
                </c:pt>
                <c:pt idx="2">
                  <c:v>B</c:v>
                </c:pt>
                <c:pt idx="3">
                  <c:v>C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</c:v>
                </c:pt>
                <c:pt idx="1">
                  <c:v>8</c:v>
                </c:pt>
                <c:pt idx="2">
                  <c:v>10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FEB-49C8-8921-ADE3BB7749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2197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573"/>
      </a:pPr>
      <a:endParaRPr lang="ko-K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8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899" y="0"/>
            <a:ext cx="2946189" cy="498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426CA-7BC8-4169-9B7F-F9B785A5D093}" type="datetimeFigureOut">
              <a:rPr lang="ko-KR" altLang="en-US" smtClean="0"/>
              <a:t>2022-11-17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429910"/>
            <a:ext cx="2946189" cy="498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899" y="9429910"/>
            <a:ext cx="2946189" cy="498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FEDDE-A8BB-42BC-9C9B-AC4EA75124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54023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60" cy="496410"/>
          </a:xfrm>
          <a:prstGeom prst="rect">
            <a:avLst/>
          </a:prstGeom>
        </p:spPr>
        <p:txBody>
          <a:bodyPr vert="horz" lIns="91687" tIns="45842" rIns="91687" bIns="45842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7" y="2"/>
            <a:ext cx="2945660" cy="496410"/>
          </a:xfrm>
          <a:prstGeom prst="rect">
            <a:avLst/>
          </a:prstGeom>
        </p:spPr>
        <p:txBody>
          <a:bodyPr vert="horz" lIns="91687" tIns="45842" rIns="91687" bIns="45842" rtlCol="0"/>
          <a:lstStyle>
            <a:lvl1pPr algn="r">
              <a:defRPr sz="1200"/>
            </a:lvl1pPr>
          </a:lstStyle>
          <a:p>
            <a:fld id="{6169A02E-C6C9-4E2E-B7B1-0015226833EA}" type="datetimeFigureOut">
              <a:rPr lang="ko-KR" altLang="en-US" smtClean="0"/>
              <a:pPr/>
              <a:t>2022-11-17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87" tIns="45842" rIns="91687" bIns="45842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9" y="4715907"/>
            <a:ext cx="5438140" cy="4467701"/>
          </a:xfrm>
          <a:prstGeom prst="rect">
            <a:avLst/>
          </a:prstGeom>
        </p:spPr>
        <p:txBody>
          <a:bodyPr vert="horz" lIns="91687" tIns="45842" rIns="91687" bIns="45842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3" y="9430093"/>
            <a:ext cx="2945660" cy="496410"/>
          </a:xfrm>
          <a:prstGeom prst="rect">
            <a:avLst/>
          </a:prstGeom>
        </p:spPr>
        <p:txBody>
          <a:bodyPr vert="horz" lIns="91687" tIns="45842" rIns="91687" bIns="45842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7" y="9430093"/>
            <a:ext cx="2945660" cy="496410"/>
          </a:xfrm>
          <a:prstGeom prst="rect">
            <a:avLst/>
          </a:prstGeom>
        </p:spPr>
        <p:txBody>
          <a:bodyPr vert="horz" lIns="91687" tIns="45842" rIns="91687" bIns="45842" rtlCol="0" anchor="b"/>
          <a:lstStyle>
            <a:lvl1pPr algn="r">
              <a:defRPr sz="1200"/>
            </a:lvl1pPr>
          </a:lstStyle>
          <a:p>
            <a:fld id="{CD21A9BC-3672-48D1-B353-B01F44B1C2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80619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36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0" algn="l" defTabSz="91436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0" algn="l" defTabSz="91436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0" algn="l" defTabSz="91436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0" algn="l" defTabSz="91436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0" algn="l" defTabSz="91436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79" algn="l" defTabSz="91436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60" algn="l" defTabSz="91436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39" algn="l" defTabSz="91436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pn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E464-0CC3-4B27-96AA-585FC6D6A55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6638"/>
            <a:ext cx="9144000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ECE9D8"/>
              </a:clrFrom>
              <a:clrTo>
                <a:srgbClr val="ECE9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96" y="225426"/>
            <a:ext cx="918796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92"/>
          <a:stretch>
            <a:fillRect/>
          </a:stretch>
        </p:blipFill>
        <p:spPr bwMode="auto">
          <a:xfrm>
            <a:off x="1173774" y="260350"/>
            <a:ext cx="222885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18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800171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722078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936613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891597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229527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4945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  <a:prstGeom prst="rect">
            <a:avLst/>
          </a:prstGeo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116307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ko-KR" altLang="en-US" noProof="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76096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505935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635896" y="6492878"/>
            <a:ext cx="2133600" cy="365125"/>
          </a:xfrm>
          <a:prstGeom prst="rect">
            <a:avLst/>
          </a:prstGeom>
        </p:spPr>
        <p:txBody>
          <a:bodyPr lIns="91436" tIns="45718" rIns="91436" bIns="45718"/>
          <a:lstStyle>
            <a:lvl1pPr algn="ctr">
              <a:defRPr/>
            </a:lvl1pPr>
          </a:lstStyle>
          <a:p>
            <a:fld id="{39076669-5D3A-4AFB-8EA5-B126025AF4A0}" type="slidenum">
              <a:rPr lang="ko-KR" altLang="en-US" smtClean="0"/>
              <a:pPr/>
              <a:t>‹#›</a:t>
            </a:fld>
            <a:r>
              <a:rPr lang="ko-KR" altLang="en-US" dirty="0" smtClean="0"/>
              <a:t> </a:t>
            </a:r>
            <a:r>
              <a:rPr lang="en-US" altLang="ko-KR" dirty="0" smtClean="0"/>
              <a:t> / 11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3152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4802568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588251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948655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 bwMode="auto">
          <a:xfrm>
            <a:off x="0" y="6453188"/>
            <a:ext cx="9144000" cy="404812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66462" tIns="33231" rIns="66462" bIns="33231" anchor="ctr"/>
          <a:lstStyle/>
          <a:p>
            <a:pPr algn="ctr" eaLnBrk="1" latinLnBrk="1" hangingPunct="1">
              <a:defRPr/>
            </a:pPr>
            <a:endParaRPr lang="ko-KR" altLang="en-US" sz="1108" dirty="0">
              <a:solidFill>
                <a:prstClr val="black"/>
              </a:solidFill>
            </a:endParaRPr>
          </a:p>
        </p:txBody>
      </p:sp>
      <p:sp>
        <p:nvSpPr>
          <p:cNvPr id="4" name="직사각형 3"/>
          <p:cNvSpPr/>
          <p:nvPr userDrawn="1"/>
        </p:nvSpPr>
        <p:spPr bwMode="auto">
          <a:xfrm>
            <a:off x="0" y="503239"/>
            <a:ext cx="9144000" cy="46037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66462" tIns="33231" rIns="66462" bIns="33231" anchor="ctr"/>
          <a:lstStyle/>
          <a:p>
            <a:pPr algn="ctr" eaLnBrk="1" latinLnBrk="1" hangingPunct="1">
              <a:defRPr/>
            </a:pPr>
            <a:endParaRPr lang="ko-KR" altLang="en-US" sz="1108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4097216" y="6535739"/>
            <a:ext cx="949569" cy="26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300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>
              <a:defRPr kumimoji="1" sz="1300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>
              <a:defRPr kumimoji="1" sz="1300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>
              <a:defRPr kumimoji="1" sz="1300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>
              <a:defRPr kumimoji="1" sz="1300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300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algn="ctr" fontAlgn="ctr">
              <a:spcBef>
                <a:spcPct val="30000"/>
              </a:spcBef>
              <a:defRPr/>
            </a:pPr>
            <a:r>
              <a:rPr lang="en-US" altLang="ko-KR" sz="1108" dirty="0" smtClean="0">
                <a:solidFill>
                  <a:srgbClr val="00509D"/>
                </a:solidFill>
              </a:rPr>
              <a:t>- </a:t>
            </a:r>
            <a:fld id="{3F1D06ED-8425-4843-BBBB-6CEDE5A469CF}" type="slidenum">
              <a:rPr lang="en-US" altLang="ko-KR" sz="1108" smtClean="0">
                <a:solidFill>
                  <a:srgbClr val="00509D"/>
                </a:solidFill>
              </a:rPr>
              <a:pPr algn="ctr" fontAlgn="ctr">
                <a:spcBef>
                  <a:spcPct val="30000"/>
                </a:spcBef>
                <a:defRPr/>
              </a:pPr>
              <a:t>‹#›</a:t>
            </a:fld>
            <a:r>
              <a:rPr lang="en-US" altLang="ko-KR" sz="1108" dirty="0" smtClean="0">
                <a:solidFill>
                  <a:srgbClr val="00509D"/>
                </a:solidFill>
              </a:rPr>
              <a:t> -</a:t>
            </a:r>
            <a:endParaRPr lang="ko-KR" altLang="en-US" sz="1108" dirty="0" smtClean="0">
              <a:solidFill>
                <a:srgbClr val="00509D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205154" y="6535739"/>
            <a:ext cx="3291254" cy="2628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ctr">
              <a:spcBef>
                <a:spcPct val="30000"/>
              </a:spcBef>
              <a:defRPr/>
            </a:pPr>
            <a:r>
              <a:rPr lang="en-US" altLang="ko-KR" sz="1108" dirty="0">
                <a:solidFill>
                  <a:srgbClr val="0050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Overseas Business Group</a:t>
            </a:r>
            <a:endParaRPr lang="ko-KR" altLang="en-US" sz="1108" dirty="0">
              <a:solidFill>
                <a:srgbClr val="0050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7696200" y="120650"/>
            <a:ext cx="1447800" cy="29117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1300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sz="1300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sz="1300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sz="1300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sz="1300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300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300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300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300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algn="ctr" fontAlgn="ctr">
              <a:spcBef>
                <a:spcPct val="30000"/>
              </a:spcBef>
              <a:defRPr/>
            </a:pPr>
            <a:r>
              <a:rPr lang="en-US" altLang="ko-KR" sz="1292" i="1" dirty="0">
                <a:solidFill>
                  <a:srgbClr val="FF0000"/>
                </a:solidFill>
              </a:rPr>
              <a:t>Confidential</a:t>
            </a:r>
            <a:endParaRPr lang="ko-KR" altLang="en-US" sz="1292" i="1" dirty="0">
              <a:solidFill>
                <a:srgbClr val="FF0000"/>
              </a:solidFill>
            </a:endParaRPr>
          </a:p>
        </p:txBody>
      </p:sp>
      <p:pic>
        <p:nvPicPr>
          <p:cNvPr id="8" name="그림 9" descr="CI_슬로건 조합_2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513" y="6562725"/>
            <a:ext cx="1380392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텍스트 개체 틀 10"/>
          <p:cNvSpPr>
            <a:spLocks noGrp="1"/>
          </p:cNvSpPr>
          <p:nvPr>
            <p:ph type="body" sz="quarter" idx="13"/>
          </p:nvPr>
        </p:nvSpPr>
        <p:spPr>
          <a:xfrm>
            <a:off x="252046" y="1"/>
            <a:ext cx="8639908" cy="549274"/>
          </a:xfrm>
          <a:prstGeom prst="rect">
            <a:avLst/>
          </a:prstGeom>
        </p:spPr>
        <p:txBody>
          <a:bodyPr/>
          <a:lstStyle>
            <a:lvl1pPr algn="l">
              <a:buNone/>
              <a:defRPr sz="2215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defRPr>
            </a:lvl1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7706647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2" b="8466"/>
          <a:stretch>
            <a:fillRect/>
          </a:stretch>
        </p:blipFill>
        <p:spPr bwMode="auto">
          <a:xfrm>
            <a:off x="0" y="1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75033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2299189" y="6488114"/>
            <a:ext cx="4533900" cy="37638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1600" b="1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600" b="1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600" b="1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600" b="1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600" b="1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algn="ctr" eaLnBrk="1" latinLnBrk="1" hangingPunct="1">
              <a:defRPr/>
            </a:pPr>
            <a:r>
              <a:rPr lang="en-US" altLang="ko-KR" sz="923" dirty="0">
                <a:solidFill>
                  <a:srgbClr val="7F7F7F"/>
                </a:solidFill>
              </a:rPr>
              <a:t>Copyright reserved by ATECO</a:t>
            </a:r>
            <a:endParaRPr lang="ko-KR" altLang="en-US" sz="923" dirty="0">
              <a:solidFill>
                <a:srgbClr val="7F7F7F"/>
              </a:solidFill>
            </a:endParaRPr>
          </a:p>
          <a:p>
            <a:pPr algn="ctr" eaLnBrk="1" latinLnBrk="1" hangingPunct="1">
              <a:defRPr/>
            </a:pPr>
            <a:endParaRPr lang="ko-KR" altLang="en-US" sz="923" dirty="0">
              <a:solidFill>
                <a:srgbClr val="7F7F7F"/>
              </a:solidFill>
            </a:endParaRPr>
          </a:p>
        </p:txBody>
      </p:sp>
      <p:cxnSp>
        <p:nvCxnSpPr>
          <p:cNvPr id="3" name="직선 연결선 2"/>
          <p:cNvCxnSpPr/>
          <p:nvPr userDrawn="1"/>
        </p:nvCxnSpPr>
        <p:spPr>
          <a:xfrm>
            <a:off x="1160585" y="6502400"/>
            <a:ext cx="771232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/>
          <p:cNvSpPr>
            <a:spLocks noChangeArrowheads="1"/>
          </p:cNvSpPr>
          <p:nvPr userDrawn="1"/>
        </p:nvSpPr>
        <p:spPr bwMode="auto">
          <a:xfrm>
            <a:off x="239782" y="6532564"/>
            <a:ext cx="811441" cy="26282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가는각진제목체"/>
                <a:cs typeface="가는각진제목체"/>
              </a:defRPr>
            </a:lvl9pPr>
          </a:lstStyle>
          <a:p>
            <a:pPr algn="ctr" eaLnBrk="1" hangingPunct="1">
              <a:defRPr/>
            </a:pPr>
            <a:r>
              <a:rPr kumimoji="0" lang="en-US" altLang="ko-KR" sz="923" dirty="0">
                <a:solidFill>
                  <a:srgbClr val="254061"/>
                </a:solidFill>
                <a:ea typeface="맑은 고딕" panose="020B0503020000020004" pitchFamily="50" charset="-127"/>
                <a:cs typeface="Arial" panose="020B0604020202020204" pitchFamily="34" charset="0"/>
              </a:rPr>
              <a:t>(</a:t>
            </a:r>
            <a:r>
              <a:rPr kumimoji="0" lang="ko-KR" altLang="en-US" sz="923" dirty="0">
                <a:solidFill>
                  <a:srgbClr val="254061"/>
                </a:solidFill>
                <a:ea typeface="맑은 고딕" panose="020B0503020000020004" pitchFamily="50" charset="-127"/>
                <a:cs typeface="Arial" panose="020B0604020202020204" pitchFamily="34" charset="0"/>
              </a:rPr>
              <a:t>주</a:t>
            </a:r>
            <a:r>
              <a:rPr kumimoji="0" lang="en-US" altLang="ko-KR" sz="923" dirty="0">
                <a:solidFill>
                  <a:srgbClr val="254061"/>
                </a:solidFill>
                <a:ea typeface="맑은 고딕" panose="020B0503020000020004" pitchFamily="50" charset="-127"/>
                <a:cs typeface="Arial" panose="020B0604020202020204" pitchFamily="34" charset="0"/>
              </a:rPr>
              <a:t>)</a:t>
            </a:r>
            <a:r>
              <a:rPr kumimoji="0" lang="ko-KR" altLang="en-US" sz="1108" dirty="0" err="1">
                <a:solidFill>
                  <a:srgbClr val="254061"/>
                </a:solidFill>
                <a:ea typeface="맑은 고딕" panose="020B0503020000020004" pitchFamily="50" charset="-127"/>
                <a:cs typeface="Arial" panose="020B0604020202020204" pitchFamily="34" charset="0"/>
              </a:rPr>
              <a:t>아테코</a:t>
            </a:r>
            <a:endParaRPr kumimoji="0" lang="en-US" altLang="ko-KR" sz="1108">
              <a:solidFill>
                <a:srgbClr val="254061"/>
              </a:solidFill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7943851" y="155055"/>
            <a:ext cx="1058008" cy="35029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/>
        </p:spPr>
        <p:txBody>
          <a:bodyPr lIns="83077" tIns="43200" rIns="83077" bIns="43200" anchor="ctr">
            <a:spAutoFit/>
          </a:bodyPr>
          <a:lstStyle>
            <a:lvl1pPr eaLnBrk="0" hangingPunct="0">
              <a:defRPr kumimoji="1" sz="1600" b="1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600" b="1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600" b="1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600" b="1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600" b="1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algn="ctr" eaLnBrk="1" latinLnBrk="1" hangingPunct="1">
              <a:lnSpc>
                <a:spcPct val="150000"/>
              </a:lnSpc>
              <a:defRPr/>
            </a:pPr>
            <a:r>
              <a:rPr lang="en-US" altLang="ko-KR" sz="1108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Confidential</a:t>
            </a:r>
            <a:endParaRPr lang="ko-KR" altLang="en-US" sz="1108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6730512" y="6470651"/>
            <a:ext cx="2133600" cy="365125"/>
          </a:xfrm>
        </p:spPr>
        <p:txBody>
          <a:bodyPr/>
          <a:lstStyle>
            <a:lvl1pPr algn="r">
              <a:defRPr sz="1108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337730A-7A10-456C-9C2C-A9F0598ED23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30717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635896" y="6492878"/>
            <a:ext cx="21336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39076669-5D3A-4AFB-8EA5-B126025AF4A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3015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635896" y="6492878"/>
            <a:ext cx="2133600" cy="365125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9076669-5D3A-4AFB-8EA5-B126025AF4A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2568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 hasCustomPrompt="1"/>
          </p:nvPr>
        </p:nvSpPr>
        <p:spPr>
          <a:xfrm>
            <a:off x="252046" y="2060848"/>
            <a:ext cx="8639908" cy="1368152"/>
          </a:xfrm>
          <a:prstGeom prst="rect">
            <a:avLst/>
          </a:prstGeom>
        </p:spPr>
        <p:txBody>
          <a:bodyPr anchor="ctr"/>
          <a:lstStyle>
            <a:lvl1pPr algn="ctr" rtl="0" fontAlgn="base" latinLnBrk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kumimoji="1" lang="ko-KR" altLang="en-US" sz="4000" b="1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/>
                <a:ea typeface="맑은 고딕"/>
                <a:cs typeface="+mn-cs"/>
                <a:sym typeface="Wingdings" pitchFamily="2" charset="2"/>
              </a:defRPr>
            </a:lvl1pPr>
          </a:lstStyle>
          <a:p>
            <a:r>
              <a:rPr lang="en-US" altLang="ko-KR" dirty="0" smtClean="0"/>
              <a:t>Main Title Here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0" hasCustomPrompt="1"/>
          </p:nvPr>
        </p:nvSpPr>
        <p:spPr>
          <a:xfrm>
            <a:off x="3375561" y="4293096"/>
            <a:ext cx="2392881" cy="287338"/>
          </a:xfrm>
          <a:prstGeom prst="rect">
            <a:avLst/>
          </a:prstGeom>
        </p:spPr>
        <p:txBody>
          <a:bodyPr lIns="91436" tIns="45718" rIns="91436" bIns="45718" anchor="ctr"/>
          <a:lstStyle>
            <a:lvl1pPr marL="0" indent="0" algn="ctr" rtl="0" fontAlgn="base" latinLnBrk="1">
              <a:spcBef>
                <a:spcPct val="0"/>
              </a:spcBef>
              <a:spcAft>
                <a:spcPct val="0"/>
              </a:spcAft>
              <a:buNone/>
              <a:defRPr kumimoji="1" lang="ko-KR" altLang="en-US" sz="1800" b="1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fontAlgn="base" latinLnBrk="1">
              <a:spcBef>
                <a:spcPct val="0"/>
              </a:spcBef>
              <a:spcAft>
                <a:spcPct val="0"/>
              </a:spcAft>
              <a:defRPr kumimoji="1" lang="ko-KR" altLang="en-US" b="1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2pPr>
            <a:lvl3pPr algn="ctr" rtl="0" fontAlgn="base" latinLnBrk="1">
              <a:spcBef>
                <a:spcPct val="0"/>
              </a:spcBef>
              <a:spcAft>
                <a:spcPct val="0"/>
              </a:spcAft>
              <a:defRPr kumimoji="1" lang="ko-KR" altLang="en-US" b="1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3pPr>
            <a:lvl4pPr algn="ctr" rtl="0" fontAlgn="base" latinLnBrk="1">
              <a:spcBef>
                <a:spcPct val="0"/>
              </a:spcBef>
              <a:spcAft>
                <a:spcPct val="0"/>
              </a:spcAft>
              <a:defRPr kumimoji="1" lang="ko-KR" altLang="en-US" b="1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4pPr>
            <a:lvl5pPr algn="ctr" rtl="0" fontAlgn="base" latinLnBrk="1">
              <a:spcBef>
                <a:spcPct val="0"/>
              </a:spcBef>
              <a:spcAft>
                <a:spcPct val="0"/>
              </a:spcAft>
              <a:buNone/>
              <a:defRPr kumimoji="1" lang="ko-KR" altLang="en-US" sz="1800" b="1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altLang="ko-KR" dirty="0" smtClean="0"/>
              <a:t>Date Here</a:t>
            </a:r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5553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7"/>
          <p:cNvSpPr>
            <a:spLocks noChangeArrowheads="1"/>
          </p:cNvSpPr>
          <p:nvPr userDrawn="1"/>
        </p:nvSpPr>
        <p:spPr bwMode="auto">
          <a:xfrm>
            <a:off x="0" y="0"/>
            <a:ext cx="9144000" cy="688340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endParaRPr lang="ko-KR" altLang="en-US" sz="1200" dirty="0"/>
          </a:p>
        </p:txBody>
      </p:sp>
      <p:sp>
        <p:nvSpPr>
          <p:cNvPr id="6" name="텍스트 개체 틀 2"/>
          <p:cNvSpPr txBox="1">
            <a:spLocks/>
          </p:cNvSpPr>
          <p:nvPr userDrawn="1"/>
        </p:nvSpPr>
        <p:spPr bwMode="auto">
          <a:xfrm>
            <a:off x="457201" y="1644651"/>
            <a:ext cx="8228135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dirty="0" smtClean="0"/>
              <a:t>마스터 텍스트 스타일을 편집합니다</a:t>
            </a:r>
          </a:p>
          <a:p>
            <a:pPr lvl="1">
              <a:defRPr/>
            </a:pPr>
            <a:r>
              <a:rPr lang="ko-KR" altLang="en-US" dirty="0" smtClean="0"/>
              <a:t>둘째 수준</a:t>
            </a:r>
          </a:p>
          <a:p>
            <a:pPr lvl="2">
              <a:defRPr/>
            </a:pPr>
            <a:r>
              <a:rPr lang="ko-KR" altLang="en-US" dirty="0" smtClean="0"/>
              <a:t>셋째 수준</a:t>
            </a:r>
          </a:p>
          <a:p>
            <a:pPr lvl="3">
              <a:defRPr/>
            </a:pPr>
            <a:r>
              <a:rPr lang="ko-KR" altLang="en-US" dirty="0" smtClean="0"/>
              <a:t>넷째 수준</a:t>
            </a:r>
          </a:p>
          <a:p>
            <a:pPr lvl="4">
              <a:defRPr/>
            </a:pPr>
            <a:r>
              <a:rPr lang="ko-KR" altLang="en-US" dirty="0" smtClean="0"/>
              <a:t>다섯째 수준</a:t>
            </a:r>
          </a:p>
        </p:txBody>
      </p:sp>
      <p:sp>
        <p:nvSpPr>
          <p:cNvPr id="7" name="Rectangle 102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endParaRPr lang="ko-KR" altLang="en-US" sz="1200" dirty="0"/>
          </a:p>
        </p:txBody>
      </p:sp>
      <p:sp>
        <p:nvSpPr>
          <p:cNvPr id="8" name="제목 개체 틀 1"/>
          <p:cNvSpPr txBox="1">
            <a:spLocks/>
          </p:cNvSpPr>
          <p:nvPr userDrawn="1"/>
        </p:nvSpPr>
        <p:spPr bwMode="auto">
          <a:xfrm>
            <a:off x="457201" y="282575"/>
            <a:ext cx="8228135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 anchor="ctr"/>
          <a:lstStyle/>
          <a:p>
            <a:pPr algn="ctr" eaLnBrk="0" hangingPunct="0">
              <a:defRPr/>
            </a:pPr>
            <a:r>
              <a:rPr lang="ko-KR" altLang="en-US" sz="4400" b="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마스터 제목 스타일 편집</a:t>
            </a:r>
          </a:p>
        </p:txBody>
      </p:sp>
      <p:sp>
        <p:nvSpPr>
          <p:cNvPr id="10" name="텍스트 개체 틀 2"/>
          <p:cNvSpPr txBox="1">
            <a:spLocks/>
          </p:cNvSpPr>
          <p:nvPr userDrawn="1"/>
        </p:nvSpPr>
        <p:spPr bwMode="auto">
          <a:xfrm>
            <a:off x="457201" y="1644651"/>
            <a:ext cx="8228135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mtClean="0"/>
              <a:t>마스터 텍스트 스타일을 편집합니다</a:t>
            </a:r>
          </a:p>
          <a:p>
            <a:pPr lvl="1">
              <a:defRPr/>
            </a:pPr>
            <a:r>
              <a:rPr lang="ko-KR" altLang="en-US" smtClean="0"/>
              <a:t>둘째 수준</a:t>
            </a:r>
          </a:p>
          <a:p>
            <a:pPr lvl="2">
              <a:defRPr/>
            </a:pPr>
            <a:r>
              <a:rPr lang="ko-KR" altLang="en-US" smtClean="0"/>
              <a:t>셋째 수준</a:t>
            </a:r>
          </a:p>
          <a:p>
            <a:pPr lvl="3">
              <a:defRPr/>
            </a:pPr>
            <a:r>
              <a:rPr lang="ko-KR" altLang="en-US" smtClean="0"/>
              <a:t>넷째 수준</a:t>
            </a:r>
          </a:p>
          <a:p>
            <a:pPr lvl="4">
              <a:defRPr/>
            </a:pPr>
            <a:r>
              <a:rPr lang="ko-KR" altLang="en-US" smtClean="0"/>
              <a:t>다섯째 수준</a:t>
            </a:r>
          </a:p>
        </p:txBody>
      </p:sp>
      <p:sp>
        <p:nvSpPr>
          <p:cNvPr id="11" name="Rectangle 1027"/>
          <p:cNvSpPr>
            <a:spLocks noChangeArrowheads="1"/>
          </p:cNvSpPr>
          <p:nvPr userDrawn="1"/>
        </p:nvSpPr>
        <p:spPr bwMode="auto">
          <a:xfrm>
            <a:off x="-1465" y="0"/>
            <a:ext cx="9144001" cy="688340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/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endParaRPr lang="ko-KR" altLang="en-US" sz="1200" dirty="0"/>
          </a:p>
        </p:txBody>
      </p:sp>
      <p:pic>
        <p:nvPicPr>
          <p:cNvPr id="16" name="Picture 1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8154" y="381000"/>
            <a:ext cx="2939562" cy="800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343" y="238125"/>
            <a:ext cx="1094642" cy="2089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9" name="텍스트 개체 틀 2"/>
          <p:cNvSpPr>
            <a:spLocks noGrp="1"/>
          </p:cNvSpPr>
          <p:nvPr>
            <p:ph idx="13"/>
          </p:nvPr>
        </p:nvSpPr>
        <p:spPr bwMode="auto">
          <a:xfrm>
            <a:off x="457202" y="1644652"/>
            <a:ext cx="8228134" cy="465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/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8" name="Rectangle 4"/>
          <p:cNvSpPr>
            <a:spLocks noGrp="1" noChangeArrowheads="1"/>
          </p:cNvSpPr>
          <p:nvPr>
            <p:ph type="dt" sz="half" idx="14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" name="Rectangle 5"/>
          <p:cNvSpPr>
            <a:spLocks noGrp="1" noChangeArrowheads="1"/>
          </p:cNvSpPr>
          <p:nvPr>
            <p:ph type="ftr" sz="quarter" idx="1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pic>
        <p:nvPicPr>
          <p:cNvPr id="20" name="그림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42" y="6381328"/>
            <a:ext cx="1906141" cy="39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667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635896" y="6492878"/>
            <a:ext cx="2133600" cy="365125"/>
          </a:xfrm>
          <a:prstGeom prst="rect">
            <a:avLst/>
          </a:prstGeom>
        </p:spPr>
        <p:txBody>
          <a:bodyPr lIns="91436" tIns="45718" rIns="91436" bIns="45718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39076669-5D3A-4AFB-8EA5-B126025AF4A0}" type="slidenum">
              <a:rPr lang="ko-KR" altLang="en-US" smtClean="0"/>
              <a:pPr/>
              <a:t>‹#›</a:t>
            </a:fld>
            <a:r>
              <a:rPr lang="ko-KR" altLang="en-US" dirty="0" smtClean="0"/>
              <a:t> </a:t>
            </a:r>
            <a:r>
              <a:rPr lang="en-US" altLang="ko-KR" dirty="0" smtClean="0"/>
              <a:t>/ 11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1101_템플릿메인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9C280-1129-4405-BCB5-DB89EC4A543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10825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C0649-57D9-4313-98C5-CFA7DC5F8DE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18507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43CE5-CC1D-43C5-8610-47BBEE1FCD9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3465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FFFD3-8629-409B-AEE6-20A76230CCC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74012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AB0B1-3E69-4699-A32F-624D3F2C1D5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00134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7C36D-3FF9-4E96-93A5-EE03FAF6CF7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57867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7" descr="CI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077" y="390526"/>
            <a:ext cx="72390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BDEE1-0691-4A89-A8BA-F33F3514E31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80624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B0C12-1C9C-4276-9342-F1F1724D798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67514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C75F8-B2F8-41F2-85C1-C7EB379238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04659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3AC22-E821-46D2-B63A-6979C07710A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4849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 hasCustomPrompt="1"/>
          </p:nvPr>
        </p:nvSpPr>
        <p:spPr>
          <a:xfrm>
            <a:off x="252046" y="2060848"/>
            <a:ext cx="8639908" cy="1368152"/>
          </a:xfrm>
          <a:prstGeom prst="rect">
            <a:avLst/>
          </a:prstGeom>
        </p:spPr>
        <p:txBody>
          <a:bodyPr anchor="ctr"/>
          <a:lstStyle>
            <a:lvl1pPr algn="ctr" rtl="0" fontAlgn="base" latinLnBrk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kumimoji="1" lang="ko-KR" altLang="en-US" sz="4000" b="1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/>
                <a:ea typeface="맑은 고딕"/>
                <a:cs typeface="+mn-cs"/>
                <a:sym typeface="Wingdings" pitchFamily="2" charset="2"/>
              </a:defRPr>
            </a:lvl1pPr>
          </a:lstStyle>
          <a:p>
            <a:r>
              <a:rPr lang="en-US" altLang="ko-KR" dirty="0" smtClean="0"/>
              <a:t>Main Title Here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0" hasCustomPrompt="1"/>
          </p:nvPr>
        </p:nvSpPr>
        <p:spPr>
          <a:xfrm>
            <a:off x="3375561" y="4293096"/>
            <a:ext cx="2392881" cy="287338"/>
          </a:xfrm>
          <a:prstGeom prst="rect">
            <a:avLst/>
          </a:prstGeom>
        </p:spPr>
        <p:txBody>
          <a:bodyPr lIns="91436" tIns="45718" rIns="91436" bIns="45718" anchor="ctr"/>
          <a:lstStyle>
            <a:lvl1pPr marL="0" indent="0" algn="ctr" rtl="0" fontAlgn="base" latinLnBrk="1">
              <a:spcBef>
                <a:spcPct val="0"/>
              </a:spcBef>
              <a:spcAft>
                <a:spcPct val="0"/>
              </a:spcAft>
              <a:buNone/>
              <a:defRPr kumimoji="1" lang="ko-KR" altLang="en-US" sz="1800" b="1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fontAlgn="base" latinLnBrk="1">
              <a:spcBef>
                <a:spcPct val="0"/>
              </a:spcBef>
              <a:spcAft>
                <a:spcPct val="0"/>
              </a:spcAft>
              <a:defRPr kumimoji="1" lang="ko-KR" altLang="en-US" b="1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2pPr>
            <a:lvl3pPr algn="ctr" rtl="0" fontAlgn="base" latinLnBrk="1">
              <a:spcBef>
                <a:spcPct val="0"/>
              </a:spcBef>
              <a:spcAft>
                <a:spcPct val="0"/>
              </a:spcAft>
              <a:defRPr kumimoji="1" lang="ko-KR" altLang="en-US" b="1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3pPr>
            <a:lvl4pPr algn="ctr" rtl="0" fontAlgn="base" latinLnBrk="1">
              <a:spcBef>
                <a:spcPct val="0"/>
              </a:spcBef>
              <a:spcAft>
                <a:spcPct val="0"/>
              </a:spcAft>
              <a:defRPr kumimoji="1" lang="ko-KR" altLang="en-US" b="1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4pPr>
            <a:lvl5pPr algn="ctr" rtl="0" fontAlgn="base" latinLnBrk="1">
              <a:spcBef>
                <a:spcPct val="0"/>
              </a:spcBef>
              <a:spcAft>
                <a:spcPct val="0"/>
              </a:spcAft>
              <a:buNone/>
              <a:defRPr kumimoji="1" lang="ko-KR" altLang="en-US" sz="1800" b="1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altLang="ko-KR" dirty="0" smtClean="0"/>
              <a:t>Date Here</a:t>
            </a:r>
            <a:endParaRPr lang="ko-KR" altLang="en-US" dirty="0" smtClean="0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3635896" y="6492878"/>
            <a:ext cx="2133600" cy="365125"/>
          </a:xfrm>
          <a:prstGeom prst="rect">
            <a:avLst/>
          </a:prstGeom>
        </p:spPr>
        <p:txBody>
          <a:bodyPr lIns="91436" tIns="45718" rIns="91436" bIns="45718"/>
          <a:lstStyle>
            <a:lvl1pPr algn="ctr">
              <a:defRPr sz="1400">
                <a:latin typeface="+mn-ea"/>
                <a:ea typeface="+mn-ea"/>
              </a:defRPr>
            </a:lvl1pPr>
          </a:lstStyle>
          <a:p>
            <a:fld id="{39076669-5D3A-4AFB-8EA5-B126025AF4A0}" type="slidenum">
              <a:rPr lang="ko-KR" altLang="en-US" smtClean="0"/>
              <a:pPr/>
              <a:t>‹#›</a:t>
            </a:fld>
            <a:r>
              <a:rPr lang="ko-KR" altLang="en-US" dirty="0" smtClean="0"/>
              <a:t> </a:t>
            </a:r>
            <a:r>
              <a:rPr lang="en-US" altLang="ko-KR" dirty="0" smtClean="0"/>
              <a:t> / 11</a:t>
            </a:r>
            <a:endParaRPr lang="ko-KR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3152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BEAFE-6D46-4E9D-9F9F-1D9F72D1CDD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20034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7029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635896" y="6492878"/>
            <a:ext cx="2133600" cy="365125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9076669-5D3A-4AFB-8EA5-B126025AF4A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8057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 hasCustomPrompt="1"/>
          </p:nvPr>
        </p:nvSpPr>
        <p:spPr>
          <a:xfrm>
            <a:off x="252046" y="2060848"/>
            <a:ext cx="8639908" cy="1368152"/>
          </a:xfrm>
          <a:prstGeom prst="rect">
            <a:avLst/>
          </a:prstGeom>
        </p:spPr>
        <p:txBody>
          <a:bodyPr anchor="ctr"/>
          <a:lstStyle>
            <a:lvl1pPr algn="ctr" rtl="0" fontAlgn="base" latinLnBrk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kumimoji="1" lang="ko-KR" altLang="en-US" sz="4000" b="1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/>
                <a:ea typeface="맑은 고딕"/>
                <a:cs typeface="+mn-cs"/>
                <a:sym typeface="Wingdings" pitchFamily="2" charset="2"/>
              </a:defRPr>
            </a:lvl1pPr>
          </a:lstStyle>
          <a:p>
            <a:r>
              <a:rPr lang="en-US" altLang="ko-KR" dirty="0" smtClean="0"/>
              <a:t>Main Title Here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0" hasCustomPrompt="1"/>
          </p:nvPr>
        </p:nvSpPr>
        <p:spPr>
          <a:xfrm>
            <a:off x="3375561" y="4293096"/>
            <a:ext cx="2392881" cy="287338"/>
          </a:xfrm>
          <a:prstGeom prst="rect">
            <a:avLst/>
          </a:prstGeom>
        </p:spPr>
        <p:txBody>
          <a:bodyPr lIns="91436" tIns="45718" rIns="91436" bIns="45718" anchor="ctr"/>
          <a:lstStyle>
            <a:lvl1pPr marL="0" indent="0" algn="ctr" rtl="0" fontAlgn="base" latinLnBrk="1">
              <a:spcBef>
                <a:spcPct val="0"/>
              </a:spcBef>
              <a:spcAft>
                <a:spcPct val="0"/>
              </a:spcAft>
              <a:buNone/>
              <a:defRPr kumimoji="1" lang="ko-KR" altLang="en-US" sz="1800" b="1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fontAlgn="base" latinLnBrk="1">
              <a:spcBef>
                <a:spcPct val="0"/>
              </a:spcBef>
              <a:spcAft>
                <a:spcPct val="0"/>
              </a:spcAft>
              <a:defRPr kumimoji="1" lang="ko-KR" altLang="en-US" b="1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2pPr>
            <a:lvl3pPr algn="ctr" rtl="0" fontAlgn="base" latinLnBrk="1">
              <a:spcBef>
                <a:spcPct val="0"/>
              </a:spcBef>
              <a:spcAft>
                <a:spcPct val="0"/>
              </a:spcAft>
              <a:defRPr kumimoji="1" lang="ko-KR" altLang="en-US" b="1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3pPr>
            <a:lvl4pPr algn="ctr" rtl="0" fontAlgn="base" latinLnBrk="1">
              <a:spcBef>
                <a:spcPct val="0"/>
              </a:spcBef>
              <a:spcAft>
                <a:spcPct val="0"/>
              </a:spcAft>
              <a:defRPr kumimoji="1" lang="ko-KR" altLang="en-US" b="1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4pPr>
            <a:lvl5pPr algn="ctr" rtl="0" fontAlgn="base" latinLnBrk="1">
              <a:spcBef>
                <a:spcPct val="0"/>
              </a:spcBef>
              <a:spcAft>
                <a:spcPct val="0"/>
              </a:spcAft>
              <a:buNone/>
              <a:defRPr kumimoji="1" lang="ko-KR" altLang="en-US" sz="1800" b="1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altLang="ko-KR" dirty="0" smtClean="0"/>
              <a:t>Date Here</a:t>
            </a:r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7049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7"/>
          <p:cNvSpPr>
            <a:spLocks noChangeArrowheads="1"/>
          </p:cNvSpPr>
          <p:nvPr userDrawn="1"/>
        </p:nvSpPr>
        <p:spPr bwMode="auto">
          <a:xfrm>
            <a:off x="0" y="0"/>
            <a:ext cx="9144000" cy="688340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endParaRPr lang="ko-KR" altLang="en-US" sz="1200" dirty="0"/>
          </a:p>
        </p:txBody>
      </p:sp>
      <p:sp>
        <p:nvSpPr>
          <p:cNvPr id="6" name="텍스트 개체 틀 2"/>
          <p:cNvSpPr txBox="1">
            <a:spLocks/>
          </p:cNvSpPr>
          <p:nvPr userDrawn="1"/>
        </p:nvSpPr>
        <p:spPr bwMode="auto">
          <a:xfrm>
            <a:off x="457201" y="1644651"/>
            <a:ext cx="8228135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dirty="0" smtClean="0"/>
              <a:t>마스터 텍스트 스타일을 편집합니다</a:t>
            </a:r>
          </a:p>
          <a:p>
            <a:pPr lvl="1">
              <a:defRPr/>
            </a:pPr>
            <a:r>
              <a:rPr lang="ko-KR" altLang="en-US" dirty="0" smtClean="0"/>
              <a:t>둘째 수준</a:t>
            </a:r>
          </a:p>
          <a:p>
            <a:pPr lvl="2">
              <a:defRPr/>
            </a:pPr>
            <a:r>
              <a:rPr lang="ko-KR" altLang="en-US" dirty="0" smtClean="0"/>
              <a:t>셋째 수준</a:t>
            </a:r>
          </a:p>
          <a:p>
            <a:pPr lvl="3">
              <a:defRPr/>
            </a:pPr>
            <a:r>
              <a:rPr lang="ko-KR" altLang="en-US" dirty="0" smtClean="0"/>
              <a:t>넷째 수준</a:t>
            </a:r>
          </a:p>
          <a:p>
            <a:pPr lvl="4">
              <a:defRPr/>
            </a:pPr>
            <a:r>
              <a:rPr lang="ko-KR" altLang="en-US" dirty="0" smtClean="0"/>
              <a:t>다섯째 수준</a:t>
            </a:r>
          </a:p>
        </p:txBody>
      </p:sp>
      <p:sp>
        <p:nvSpPr>
          <p:cNvPr id="7" name="Rectangle 102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endParaRPr lang="ko-KR" altLang="en-US" sz="1200" dirty="0"/>
          </a:p>
        </p:txBody>
      </p:sp>
      <p:sp>
        <p:nvSpPr>
          <p:cNvPr id="8" name="제목 개체 틀 1"/>
          <p:cNvSpPr txBox="1">
            <a:spLocks/>
          </p:cNvSpPr>
          <p:nvPr userDrawn="1"/>
        </p:nvSpPr>
        <p:spPr bwMode="auto">
          <a:xfrm>
            <a:off x="457201" y="282575"/>
            <a:ext cx="8228135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 anchor="ctr"/>
          <a:lstStyle/>
          <a:p>
            <a:pPr algn="ctr" eaLnBrk="0" hangingPunct="0">
              <a:defRPr/>
            </a:pPr>
            <a:r>
              <a:rPr lang="ko-KR" altLang="en-US" sz="4400" b="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마스터 제목 스타일 편집</a:t>
            </a:r>
          </a:p>
        </p:txBody>
      </p:sp>
      <p:sp>
        <p:nvSpPr>
          <p:cNvPr id="10" name="텍스트 개체 틀 2"/>
          <p:cNvSpPr txBox="1">
            <a:spLocks/>
          </p:cNvSpPr>
          <p:nvPr userDrawn="1"/>
        </p:nvSpPr>
        <p:spPr bwMode="auto">
          <a:xfrm>
            <a:off x="457201" y="1644651"/>
            <a:ext cx="8228135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mtClean="0"/>
              <a:t>마스터 텍스트 스타일을 편집합니다</a:t>
            </a:r>
          </a:p>
          <a:p>
            <a:pPr lvl="1">
              <a:defRPr/>
            </a:pPr>
            <a:r>
              <a:rPr lang="ko-KR" altLang="en-US" smtClean="0"/>
              <a:t>둘째 수준</a:t>
            </a:r>
          </a:p>
          <a:p>
            <a:pPr lvl="2">
              <a:defRPr/>
            </a:pPr>
            <a:r>
              <a:rPr lang="ko-KR" altLang="en-US" smtClean="0"/>
              <a:t>셋째 수준</a:t>
            </a:r>
          </a:p>
          <a:p>
            <a:pPr lvl="3">
              <a:defRPr/>
            </a:pPr>
            <a:r>
              <a:rPr lang="ko-KR" altLang="en-US" smtClean="0"/>
              <a:t>넷째 수준</a:t>
            </a:r>
          </a:p>
          <a:p>
            <a:pPr lvl="4">
              <a:defRPr/>
            </a:pPr>
            <a:r>
              <a:rPr lang="ko-KR" altLang="en-US" smtClean="0"/>
              <a:t>다섯째 수준</a:t>
            </a:r>
          </a:p>
        </p:txBody>
      </p:sp>
      <p:sp>
        <p:nvSpPr>
          <p:cNvPr id="11" name="Rectangle 1027"/>
          <p:cNvSpPr>
            <a:spLocks noChangeArrowheads="1"/>
          </p:cNvSpPr>
          <p:nvPr userDrawn="1"/>
        </p:nvSpPr>
        <p:spPr bwMode="auto">
          <a:xfrm>
            <a:off x="-1465" y="0"/>
            <a:ext cx="9144001" cy="688340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/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endParaRPr lang="ko-KR" altLang="en-US" sz="1200" dirty="0"/>
          </a:p>
        </p:txBody>
      </p:sp>
      <p:pic>
        <p:nvPicPr>
          <p:cNvPr id="16" name="Picture 1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8154" y="381000"/>
            <a:ext cx="2939562" cy="800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343" y="238125"/>
            <a:ext cx="1094642" cy="2089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9" name="텍스트 개체 틀 2"/>
          <p:cNvSpPr>
            <a:spLocks noGrp="1"/>
          </p:cNvSpPr>
          <p:nvPr>
            <p:ph idx="13"/>
          </p:nvPr>
        </p:nvSpPr>
        <p:spPr bwMode="auto">
          <a:xfrm>
            <a:off x="457202" y="1644652"/>
            <a:ext cx="8228134" cy="465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/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8" name="Rectangle 4"/>
          <p:cNvSpPr>
            <a:spLocks noGrp="1" noChangeArrowheads="1"/>
          </p:cNvSpPr>
          <p:nvPr>
            <p:ph type="dt" sz="half" idx="14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" name="Rectangle 5"/>
          <p:cNvSpPr>
            <a:spLocks noGrp="1" noChangeArrowheads="1"/>
          </p:cNvSpPr>
          <p:nvPr>
            <p:ph type="ftr" sz="quarter" idx="1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pic>
        <p:nvPicPr>
          <p:cNvPr id="20" name="그림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42" y="6381328"/>
            <a:ext cx="1906141" cy="39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654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1101_템플릿메인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79A7E-C49D-4929-824F-CBA8B6C508C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26759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BA94E-06D8-4A72-86D1-047E923FD45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6557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00B58-1E35-41A4-BBBC-D75DE946813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03233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A77DF-1008-48A9-9825-866572172D3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01969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7C9BC-E9B8-44F1-BD76-52C33922B2C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0382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3635896" y="6492878"/>
            <a:ext cx="2133600" cy="365125"/>
          </a:xfrm>
          <a:prstGeom prst="rect">
            <a:avLst/>
          </a:prstGeom>
        </p:spPr>
        <p:txBody>
          <a:bodyPr lIns="91436" tIns="45718" rIns="91436" bIns="45718"/>
          <a:lstStyle>
            <a:lvl1pPr algn="ctr">
              <a:defRPr sz="1400" b="0">
                <a:latin typeface="+mn-ea"/>
                <a:ea typeface="+mn-ea"/>
              </a:defRPr>
            </a:lvl1pPr>
          </a:lstStyle>
          <a:p>
            <a:fld id="{254364D5-343E-47BA-ABD9-BFEED01D3DAB}" type="slidenum">
              <a:rPr lang="en-US" altLang="ko-KR" smtClean="0"/>
              <a:pPr/>
              <a:t>‹#›</a:t>
            </a:fld>
            <a:r>
              <a:rPr lang="en-US" altLang="ko-KR" dirty="0" smtClean="0"/>
              <a:t> / 11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22080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7185D-25F1-4C5E-B566-4A4733096AA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39181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7" descr="CI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077" y="390526"/>
            <a:ext cx="72390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65BAF-ECAB-4140-844A-EDB9C878C6A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06479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EFF89-DC51-4E99-8680-859695E7B71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83877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4BD8E-FEAB-4654-B45C-9F0E98031D0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63814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2E2F1-7216-40B1-BE11-1CBD348A217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83546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3152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F29B9-57B2-4D75-A230-158BB4E7A3B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24190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7" descr="CI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4688" y="390525"/>
            <a:ext cx="72390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BF933-98BB-4F24-AAC9-9B51067109F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63828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1101_템플릿메인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58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2F926-0336-49BB-BC6A-E77595880DF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89639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7" descr="진흥로고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9050" y="6308725"/>
            <a:ext cx="138588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23598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67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9417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2338" y="1600206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3AD0A-1E9F-4EF3-9C60-B3481279F15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80545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28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28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7563F-D334-4A68-AF40-0A53A747D29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16278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50C24-6355-4BF9-8DF5-5D6295AC390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65631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7" descr="CI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4688" y="390525"/>
            <a:ext cx="72390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B5946-A879-46F8-8644-64D48C761B3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01642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538" y="273063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F23E7-81A9-4FEA-8976-F017FEFF253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34278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97908-9C1F-49A2-8375-93614BE0C74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80569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FA47A-CBE6-4C36-B286-8B7298F5707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75283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E2509-71D8-4591-AF97-AD7E32BB6A6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33477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53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7" y="274653"/>
            <a:ext cx="603152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069AB-1CDF-40D3-85D8-621D039DAE8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51688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1143000"/>
          </a:xfrm>
        </p:spPr>
        <p:txBody>
          <a:bodyPr/>
          <a:lstStyle>
            <a:lvl1pPr algn="l" eaLnBrk="1" latinLnBrk="0" hangingPunct="1">
              <a:defRPr kumimoji="0" lang="ko-KR"/>
            </a:lvl1pPr>
          </a:lstStyle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ko-KR" sz="3200">
                <a:latin typeface="+mn-lt"/>
              </a:defRPr>
            </a:lvl1pPr>
            <a:lvl2pPr eaLnBrk="1" latinLnBrk="0" hangingPunct="1">
              <a:defRPr kumimoji="0" lang="ko-KR" sz="2800">
                <a:latin typeface="+mn-lt"/>
              </a:defRPr>
            </a:lvl2pPr>
            <a:lvl3pPr eaLnBrk="1" latinLnBrk="0" hangingPunct="1">
              <a:defRPr kumimoji="0" lang="ko-KR" sz="2400">
                <a:latin typeface="+mn-lt"/>
              </a:defRPr>
            </a:lvl3pPr>
            <a:lvl4pPr eaLnBrk="1" latinLnBrk="0" hangingPunct="1">
              <a:defRPr kumimoji="0" lang="ko-KR" sz="2400">
                <a:latin typeface="+mn-lt"/>
              </a:defRPr>
            </a:lvl4pPr>
            <a:lvl5pPr eaLnBrk="1" latinLnBrk="0" hangingPunct="1">
              <a:defRPr kumimoji="0" lang="ko-KR" sz="2400">
                <a:latin typeface="+mn-lt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301C6-5652-4BF5-81D3-BD085B6215CE}" type="slidenum">
              <a:rPr/>
              <a:pPr>
                <a:defRPr/>
              </a:pPr>
              <a:t>‹#›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35714228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3635896" y="6492878"/>
            <a:ext cx="2133600" cy="365125"/>
          </a:xfrm>
          <a:prstGeom prst="rect">
            <a:avLst/>
          </a:prstGeom>
        </p:spPr>
        <p:txBody>
          <a:bodyPr lIns="91436" tIns="45718" rIns="91436" bIns="45718"/>
          <a:lstStyle>
            <a:lvl1pPr algn="ctr">
              <a:defRPr sz="1400">
                <a:latin typeface="+mn-ea"/>
                <a:ea typeface="+mn-ea"/>
              </a:defRPr>
            </a:lvl1pPr>
          </a:lstStyle>
          <a:p>
            <a:fld id="{39076669-5D3A-4AFB-8EA5-B126025AF4A0}" type="slidenum">
              <a:rPr lang="ko-KR" altLang="en-US" smtClean="0"/>
              <a:pPr/>
              <a:t>‹#›</a:t>
            </a:fld>
            <a:r>
              <a:rPr lang="ko-KR" altLang="en-US" dirty="0" smtClean="0"/>
              <a:t> </a:t>
            </a:r>
            <a:r>
              <a:rPr lang="en-US" altLang="ko-KR" dirty="0" smtClean="0"/>
              <a:t> / 11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22288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1143000"/>
          </a:xfrm>
        </p:spPr>
        <p:txBody>
          <a:bodyPr/>
          <a:lstStyle>
            <a:lvl1pPr algn="l" eaLnBrk="1" latinLnBrk="0" hangingPunct="1">
              <a:defRPr kumimoji="0" lang="ko-KR"/>
            </a:lvl1pPr>
          </a:lstStyle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ko-KR" sz="3200">
                <a:latin typeface="+mn-lt"/>
              </a:defRPr>
            </a:lvl1pPr>
            <a:lvl2pPr eaLnBrk="1" latinLnBrk="0" hangingPunct="1">
              <a:defRPr kumimoji="0" lang="ko-KR" sz="2800">
                <a:latin typeface="+mn-lt"/>
              </a:defRPr>
            </a:lvl2pPr>
            <a:lvl3pPr eaLnBrk="1" latinLnBrk="0" hangingPunct="1">
              <a:defRPr kumimoji="0" lang="ko-KR" sz="2400">
                <a:latin typeface="+mn-lt"/>
              </a:defRPr>
            </a:lvl3pPr>
            <a:lvl4pPr eaLnBrk="1" latinLnBrk="0" hangingPunct="1">
              <a:defRPr kumimoji="0" lang="ko-KR" sz="2400">
                <a:latin typeface="+mn-lt"/>
              </a:defRPr>
            </a:lvl4pPr>
            <a:lvl5pPr eaLnBrk="1" latinLnBrk="0" hangingPunct="1">
              <a:defRPr kumimoji="0" lang="ko-KR" sz="2400">
                <a:latin typeface="+mn-lt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CBCF3-B26B-43DF-80A0-F65A0D0B4E95}" type="slidenum">
              <a:rPr/>
              <a:pPr>
                <a:defRPr/>
              </a:pPr>
              <a:t>‹#›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701435144"/>
      </p:ext>
    </p:extLst>
  </p:cSld>
  <p:clrMapOvr>
    <a:masterClrMapping/>
  </p:clrMapOvr>
  <p:transition spd="slow">
    <p:wipe dir="d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내용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1143000"/>
          </a:xfrm>
        </p:spPr>
        <p:txBody>
          <a:bodyPr/>
          <a:lstStyle>
            <a:lvl1pPr algn="l" eaLnBrk="1" latinLnBrk="0" hangingPunct="1">
              <a:defRPr kumimoji="0" lang="ko-KR"/>
            </a:lvl1pPr>
          </a:lstStyle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ko-KR" sz="3200">
                <a:latin typeface="+mn-lt"/>
              </a:defRPr>
            </a:lvl1pPr>
            <a:lvl2pPr eaLnBrk="1" latinLnBrk="0" hangingPunct="1">
              <a:defRPr kumimoji="0" lang="ko-KR" sz="2800">
                <a:latin typeface="+mn-lt"/>
              </a:defRPr>
            </a:lvl2pPr>
            <a:lvl3pPr eaLnBrk="1" latinLnBrk="0" hangingPunct="1">
              <a:defRPr kumimoji="0" lang="ko-KR" sz="2400">
                <a:latin typeface="+mn-lt"/>
              </a:defRPr>
            </a:lvl3pPr>
            <a:lvl4pPr eaLnBrk="1" latinLnBrk="0" hangingPunct="1">
              <a:defRPr kumimoji="0" lang="ko-KR" sz="2400">
                <a:latin typeface="+mn-lt"/>
              </a:defRPr>
            </a:lvl4pPr>
            <a:lvl5pPr eaLnBrk="1" latinLnBrk="0" hangingPunct="1">
              <a:defRPr kumimoji="0" lang="ko-KR" sz="2400">
                <a:latin typeface="+mn-lt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286BD-9746-4080-955D-BE2D38F9D8C6}" type="slidenum">
              <a:rPr/>
              <a:pPr>
                <a:defRPr/>
              </a:pPr>
              <a:t>‹#›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2514868649"/>
      </p:ext>
    </p:extLst>
  </p:cSld>
  <p:clrMapOvr>
    <a:masterClrMapping/>
  </p:clrMapOvr>
  <p:transition spd="slow">
    <p:wipe dir="d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및 내용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1143000"/>
          </a:xfrm>
        </p:spPr>
        <p:txBody>
          <a:bodyPr/>
          <a:lstStyle>
            <a:lvl1pPr algn="l" eaLnBrk="1" latinLnBrk="0" hangingPunct="1">
              <a:defRPr kumimoji="0" lang="ko-KR"/>
            </a:lvl1pPr>
          </a:lstStyle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ko-KR" sz="3200">
                <a:latin typeface="+mn-lt"/>
              </a:defRPr>
            </a:lvl1pPr>
            <a:lvl2pPr eaLnBrk="1" latinLnBrk="0" hangingPunct="1">
              <a:defRPr kumimoji="0" lang="ko-KR" sz="2800">
                <a:latin typeface="+mn-lt"/>
              </a:defRPr>
            </a:lvl2pPr>
            <a:lvl3pPr eaLnBrk="1" latinLnBrk="0" hangingPunct="1">
              <a:defRPr kumimoji="0" lang="ko-KR" sz="2400">
                <a:latin typeface="+mn-lt"/>
              </a:defRPr>
            </a:lvl3pPr>
            <a:lvl4pPr eaLnBrk="1" latinLnBrk="0" hangingPunct="1">
              <a:defRPr kumimoji="0" lang="ko-KR" sz="2400">
                <a:latin typeface="+mn-lt"/>
              </a:defRPr>
            </a:lvl4pPr>
            <a:lvl5pPr eaLnBrk="1" latinLnBrk="0" hangingPunct="1">
              <a:defRPr kumimoji="0" lang="ko-KR" sz="2400">
                <a:latin typeface="+mn-lt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B1926-2B10-48CE-99FF-E571DD65946D}" type="slidenum">
              <a:rPr/>
              <a:pPr>
                <a:defRPr/>
              </a:pPr>
              <a:t>‹#›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292911012"/>
      </p:ext>
    </p:extLst>
  </p:cSld>
  <p:clrMapOvr>
    <a:masterClrMapping/>
  </p:clrMapOvr>
  <p:transition spd="slow">
    <p:wipe dir="d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제목 및 내용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1143000"/>
          </a:xfrm>
        </p:spPr>
        <p:txBody>
          <a:bodyPr/>
          <a:lstStyle>
            <a:lvl1pPr algn="l" eaLnBrk="1" latinLnBrk="0" hangingPunct="1">
              <a:defRPr kumimoji="0" lang="ko-KR"/>
            </a:lvl1pPr>
          </a:lstStyle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ko-KR" sz="3200">
                <a:latin typeface="+mn-lt"/>
              </a:defRPr>
            </a:lvl1pPr>
            <a:lvl2pPr eaLnBrk="1" latinLnBrk="0" hangingPunct="1">
              <a:defRPr kumimoji="0" lang="ko-KR" sz="2800">
                <a:latin typeface="+mn-lt"/>
              </a:defRPr>
            </a:lvl2pPr>
            <a:lvl3pPr eaLnBrk="1" latinLnBrk="0" hangingPunct="1">
              <a:defRPr kumimoji="0" lang="ko-KR" sz="2400">
                <a:latin typeface="+mn-lt"/>
              </a:defRPr>
            </a:lvl3pPr>
            <a:lvl4pPr eaLnBrk="1" latinLnBrk="0" hangingPunct="1">
              <a:defRPr kumimoji="0" lang="ko-KR" sz="2400">
                <a:latin typeface="+mn-lt"/>
              </a:defRPr>
            </a:lvl4pPr>
            <a:lvl5pPr eaLnBrk="1" latinLnBrk="0" hangingPunct="1">
              <a:defRPr kumimoji="0" lang="ko-KR" sz="2400">
                <a:latin typeface="+mn-lt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6F585-A26F-4D82-8E78-97830AF1B47D}" type="slidenum">
              <a:rPr/>
              <a:pPr>
                <a:defRPr/>
              </a:pPr>
              <a:t>‹#›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1352951435"/>
      </p:ext>
    </p:extLst>
  </p:cSld>
  <p:clrMapOvr>
    <a:masterClrMapping/>
  </p:clrMapOvr>
  <p:transition spd="slow">
    <p:wipe dir="d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및 내용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1143000"/>
          </a:xfrm>
        </p:spPr>
        <p:txBody>
          <a:bodyPr/>
          <a:lstStyle>
            <a:lvl1pPr algn="l" eaLnBrk="1" latinLnBrk="0" hangingPunct="1">
              <a:defRPr kumimoji="0" lang="ko-KR"/>
            </a:lvl1pPr>
          </a:lstStyle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ko-KR" sz="3200">
                <a:latin typeface="+mn-lt"/>
              </a:defRPr>
            </a:lvl1pPr>
            <a:lvl2pPr eaLnBrk="1" latinLnBrk="0" hangingPunct="1">
              <a:defRPr kumimoji="0" lang="ko-KR" sz="2800">
                <a:latin typeface="+mn-lt"/>
              </a:defRPr>
            </a:lvl2pPr>
            <a:lvl3pPr eaLnBrk="1" latinLnBrk="0" hangingPunct="1">
              <a:defRPr kumimoji="0" lang="ko-KR" sz="2400">
                <a:latin typeface="+mn-lt"/>
              </a:defRPr>
            </a:lvl3pPr>
            <a:lvl4pPr eaLnBrk="1" latinLnBrk="0" hangingPunct="1">
              <a:defRPr kumimoji="0" lang="ko-KR" sz="2400">
                <a:latin typeface="+mn-lt"/>
              </a:defRPr>
            </a:lvl4pPr>
            <a:lvl5pPr eaLnBrk="1" latinLnBrk="0" hangingPunct="1">
              <a:defRPr kumimoji="0" lang="ko-KR" sz="2400">
                <a:latin typeface="+mn-lt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123F3-3B0A-4AB4-94CB-1F862DD769B3}" type="slidenum">
              <a:rPr/>
              <a:pPr>
                <a:defRPr/>
              </a:pPr>
              <a:t>‹#›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419058511"/>
      </p:ext>
    </p:extLst>
  </p:cSld>
  <p:clrMapOvr>
    <a:masterClrMapping/>
  </p:clrMapOvr>
  <p:transition spd="slow">
    <p:wipe dir="d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제목 및 내용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1143000"/>
          </a:xfrm>
        </p:spPr>
        <p:txBody>
          <a:bodyPr/>
          <a:lstStyle>
            <a:lvl1pPr algn="l" eaLnBrk="1" latinLnBrk="0" hangingPunct="1">
              <a:defRPr kumimoji="0" lang="ko-KR"/>
            </a:lvl1pPr>
          </a:lstStyle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ko-KR" sz="3200">
                <a:latin typeface="+mn-lt"/>
              </a:defRPr>
            </a:lvl1pPr>
            <a:lvl2pPr eaLnBrk="1" latinLnBrk="0" hangingPunct="1">
              <a:defRPr kumimoji="0" lang="ko-KR" sz="2800">
                <a:latin typeface="+mn-lt"/>
              </a:defRPr>
            </a:lvl2pPr>
            <a:lvl3pPr eaLnBrk="1" latinLnBrk="0" hangingPunct="1">
              <a:defRPr kumimoji="0" lang="ko-KR" sz="2400">
                <a:latin typeface="+mn-lt"/>
              </a:defRPr>
            </a:lvl3pPr>
            <a:lvl4pPr eaLnBrk="1" latinLnBrk="0" hangingPunct="1">
              <a:defRPr kumimoji="0" lang="ko-KR" sz="2400">
                <a:latin typeface="+mn-lt"/>
              </a:defRPr>
            </a:lvl4pPr>
            <a:lvl5pPr eaLnBrk="1" latinLnBrk="0" hangingPunct="1">
              <a:defRPr kumimoji="0" lang="ko-KR" sz="2400">
                <a:latin typeface="+mn-lt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E45C4-D6B5-4099-952D-30EA02B2A1B7}" type="slidenum">
              <a:rPr/>
              <a:pPr>
                <a:defRPr/>
              </a:pPr>
              <a:t>‹#›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716412869"/>
      </p:ext>
    </p:extLst>
  </p:cSld>
  <p:clrMapOvr>
    <a:masterClrMapping/>
  </p:clrMapOvr>
  <p:transition spd="slow">
    <p:wipe dir="d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제목 및 내용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1143000"/>
          </a:xfrm>
        </p:spPr>
        <p:txBody>
          <a:bodyPr/>
          <a:lstStyle>
            <a:lvl1pPr algn="l" eaLnBrk="1" latinLnBrk="0" hangingPunct="1">
              <a:defRPr kumimoji="0" lang="ko-KR"/>
            </a:lvl1pPr>
          </a:lstStyle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ko-KR" sz="3200">
                <a:latin typeface="+mn-lt"/>
              </a:defRPr>
            </a:lvl1pPr>
            <a:lvl2pPr eaLnBrk="1" latinLnBrk="0" hangingPunct="1">
              <a:defRPr kumimoji="0" lang="ko-KR" sz="2800">
                <a:latin typeface="+mn-lt"/>
              </a:defRPr>
            </a:lvl2pPr>
            <a:lvl3pPr eaLnBrk="1" latinLnBrk="0" hangingPunct="1">
              <a:defRPr kumimoji="0" lang="ko-KR" sz="2400">
                <a:latin typeface="+mn-lt"/>
              </a:defRPr>
            </a:lvl3pPr>
            <a:lvl4pPr eaLnBrk="1" latinLnBrk="0" hangingPunct="1">
              <a:defRPr kumimoji="0" lang="ko-KR" sz="2400">
                <a:latin typeface="+mn-lt"/>
              </a:defRPr>
            </a:lvl4pPr>
            <a:lvl5pPr eaLnBrk="1" latinLnBrk="0" hangingPunct="1">
              <a:defRPr kumimoji="0" lang="ko-KR" sz="2400">
                <a:latin typeface="+mn-lt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BD91C-2223-4015-B0D6-A3B789BB11A0}" type="slidenum">
              <a:rPr/>
              <a:pPr>
                <a:defRPr/>
              </a:pPr>
              <a:t>‹#›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2527366635"/>
      </p:ext>
    </p:extLst>
  </p:cSld>
  <p:clrMapOvr>
    <a:masterClrMapping/>
  </p:clrMapOvr>
  <p:transition spd="slow">
    <p:wipe dir="d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49086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85262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635896" y="6492878"/>
            <a:ext cx="21336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39076669-5D3A-4AFB-8EA5-B126025AF4A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80573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 hasCustomPrompt="1"/>
          </p:nvPr>
        </p:nvSpPr>
        <p:spPr>
          <a:xfrm>
            <a:off x="252046" y="2060848"/>
            <a:ext cx="8639908" cy="1368152"/>
          </a:xfrm>
          <a:prstGeom prst="rect">
            <a:avLst/>
          </a:prstGeom>
        </p:spPr>
        <p:txBody>
          <a:bodyPr anchor="ctr"/>
          <a:lstStyle>
            <a:lvl1pPr algn="ctr" rtl="0" fontAlgn="base" latinLnBrk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kumimoji="1" lang="ko-KR" altLang="en-US" sz="4000" b="1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/>
                <a:ea typeface="맑은 고딕"/>
                <a:cs typeface="+mn-cs"/>
                <a:sym typeface="Wingdings" pitchFamily="2" charset="2"/>
              </a:defRPr>
            </a:lvl1pPr>
          </a:lstStyle>
          <a:p>
            <a:r>
              <a:rPr lang="en-US" altLang="ko-KR" dirty="0" smtClean="0"/>
              <a:t>Main Title Here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0" hasCustomPrompt="1"/>
          </p:nvPr>
        </p:nvSpPr>
        <p:spPr>
          <a:xfrm>
            <a:off x="3375561" y="4293096"/>
            <a:ext cx="2392881" cy="287338"/>
          </a:xfrm>
          <a:prstGeom prst="rect">
            <a:avLst/>
          </a:prstGeom>
        </p:spPr>
        <p:txBody>
          <a:bodyPr lIns="91436" tIns="45718" rIns="91436" bIns="45718" anchor="ctr"/>
          <a:lstStyle>
            <a:lvl1pPr marL="0" indent="0" algn="ctr" rtl="0" fontAlgn="base" latinLnBrk="1">
              <a:spcBef>
                <a:spcPct val="0"/>
              </a:spcBef>
              <a:spcAft>
                <a:spcPct val="0"/>
              </a:spcAft>
              <a:buNone/>
              <a:defRPr kumimoji="1" lang="ko-KR" altLang="en-US" sz="1800" b="1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fontAlgn="base" latinLnBrk="1">
              <a:spcBef>
                <a:spcPct val="0"/>
              </a:spcBef>
              <a:spcAft>
                <a:spcPct val="0"/>
              </a:spcAft>
              <a:defRPr kumimoji="1" lang="ko-KR" altLang="en-US" b="1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2pPr>
            <a:lvl3pPr algn="ctr" rtl="0" fontAlgn="base" latinLnBrk="1">
              <a:spcBef>
                <a:spcPct val="0"/>
              </a:spcBef>
              <a:spcAft>
                <a:spcPct val="0"/>
              </a:spcAft>
              <a:defRPr kumimoji="1" lang="ko-KR" altLang="en-US" b="1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3pPr>
            <a:lvl4pPr algn="ctr" rtl="0" fontAlgn="base" latinLnBrk="1">
              <a:spcBef>
                <a:spcPct val="0"/>
              </a:spcBef>
              <a:spcAft>
                <a:spcPct val="0"/>
              </a:spcAft>
              <a:defRPr kumimoji="1" lang="ko-KR" altLang="en-US" b="1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4pPr>
            <a:lvl5pPr algn="ctr" rtl="0" fontAlgn="base" latinLnBrk="1">
              <a:spcBef>
                <a:spcPct val="0"/>
              </a:spcBef>
              <a:spcAft>
                <a:spcPct val="0"/>
              </a:spcAft>
              <a:buNone/>
              <a:defRPr kumimoji="1" lang="ko-KR" altLang="en-US" sz="1800" b="1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altLang="ko-KR" dirty="0" smtClean="0"/>
              <a:t>Date Here</a:t>
            </a:r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4291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3635896" y="6492878"/>
            <a:ext cx="2133600" cy="365125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9076669-5D3A-4AFB-8EA5-B126025AF4A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2679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 hasCustomPrompt="1"/>
          </p:nvPr>
        </p:nvSpPr>
        <p:spPr>
          <a:xfrm>
            <a:off x="252046" y="2060848"/>
            <a:ext cx="8639908" cy="1368152"/>
          </a:xfrm>
          <a:prstGeom prst="rect">
            <a:avLst/>
          </a:prstGeom>
        </p:spPr>
        <p:txBody>
          <a:bodyPr anchor="ctr"/>
          <a:lstStyle>
            <a:lvl1pPr algn="ctr" rtl="0" fontAlgn="base" latinLnBrk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 kumimoji="1" lang="ko-KR" altLang="en-US" sz="4000" b="1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/>
                <a:ea typeface="맑은 고딕"/>
                <a:cs typeface="+mn-cs"/>
                <a:sym typeface="Wingdings" pitchFamily="2" charset="2"/>
              </a:defRPr>
            </a:lvl1pPr>
          </a:lstStyle>
          <a:p>
            <a:r>
              <a:rPr lang="en-US" altLang="ko-KR" dirty="0" smtClean="0"/>
              <a:t>Main Title Here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0" hasCustomPrompt="1"/>
          </p:nvPr>
        </p:nvSpPr>
        <p:spPr>
          <a:xfrm>
            <a:off x="3375561" y="4293096"/>
            <a:ext cx="2392881" cy="287338"/>
          </a:xfrm>
          <a:prstGeom prst="rect">
            <a:avLst/>
          </a:prstGeom>
        </p:spPr>
        <p:txBody>
          <a:bodyPr lIns="91436" tIns="45718" rIns="91436" bIns="45718" anchor="ctr"/>
          <a:lstStyle>
            <a:lvl1pPr marL="0" indent="0" algn="ctr" rtl="0" fontAlgn="base" latinLnBrk="1">
              <a:spcBef>
                <a:spcPct val="0"/>
              </a:spcBef>
              <a:spcAft>
                <a:spcPct val="0"/>
              </a:spcAft>
              <a:buNone/>
              <a:defRPr kumimoji="1" lang="ko-KR" altLang="en-US" sz="1800" b="1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fontAlgn="base" latinLnBrk="1">
              <a:spcBef>
                <a:spcPct val="0"/>
              </a:spcBef>
              <a:spcAft>
                <a:spcPct val="0"/>
              </a:spcAft>
              <a:defRPr kumimoji="1" lang="ko-KR" altLang="en-US" b="1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2pPr>
            <a:lvl3pPr algn="ctr" rtl="0" fontAlgn="base" latinLnBrk="1">
              <a:spcBef>
                <a:spcPct val="0"/>
              </a:spcBef>
              <a:spcAft>
                <a:spcPct val="0"/>
              </a:spcAft>
              <a:defRPr kumimoji="1" lang="ko-KR" altLang="en-US" b="1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3pPr>
            <a:lvl4pPr algn="ctr" rtl="0" fontAlgn="base" latinLnBrk="1">
              <a:spcBef>
                <a:spcPct val="0"/>
              </a:spcBef>
              <a:spcAft>
                <a:spcPct val="0"/>
              </a:spcAft>
              <a:defRPr kumimoji="1" lang="ko-KR" altLang="en-US" b="1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4pPr>
            <a:lvl5pPr algn="ctr" rtl="0" fontAlgn="base" latinLnBrk="1">
              <a:spcBef>
                <a:spcPct val="0"/>
              </a:spcBef>
              <a:spcAft>
                <a:spcPct val="0"/>
              </a:spcAft>
              <a:buNone/>
              <a:defRPr kumimoji="1" lang="ko-KR" altLang="en-US" sz="1800" b="1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altLang="ko-KR" dirty="0" smtClean="0"/>
              <a:t>Date Here</a:t>
            </a:r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74917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7"/>
          <p:cNvSpPr>
            <a:spLocks noChangeArrowheads="1"/>
          </p:cNvSpPr>
          <p:nvPr userDrawn="1"/>
        </p:nvSpPr>
        <p:spPr bwMode="auto">
          <a:xfrm>
            <a:off x="0" y="0"/>
            <a:ext cx="9144000" cy="688340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endParaRPr lang="ko-KR" altLang="en-US" sz="1200" dirty="0"/>
          </a:p>
        </p:txBody>
      </p:sp>
      <p:sp>
        <p:nvSpPr>
          <p:cNvPr id="6" name="텍스트 개체 틀 2"/>
          <p:cNvSpPr txBox="1">
            <a:spLocks/>
          </p:cNvSpPr>
          <p:nvPr userDrawn="1"/>
        </p:nvSpPr>
        <p:spPr bwMode="auto">
          <a:xfrm>
            <a:off x="457201" y="1644651"/>
            <a:ext cx="8228135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dirty="0" smtClean="0"/>
              <a:t>마스터 텍스트 스타일을 편집합니다</a:t>
            </a:r>
          </a:p>
          <a:p>
            <a:pPr lvl="1">
              <a:defRPr/>
            </a:pPr>
            <a:r>
              <a:rPr lang="ko-KR" altLang="en-US" dirty="0" smtClean="0"/>
              <a:t>둘째 수준</a:t>
            </a:r>
          </a:p>
          <a:p>
            <a:pPr lvl="2">
              <a:defRPr/>
            </a:pPr>
            <a:r>
              <a:rPr lang="ko-KR" altLang="en-US" dirty="0" smtClean="0"/>
              <a:t>셋째 수준</a:t>
            </a:r>
          </a:p>
          <a:p>
            <a:pPr lvl="3">
              <a:defRPr/>
            </a:pPr>
            <a:r>
              <a:rPr lang="ko-KR" altLang="en-US" dirty="0" smtClean="0"/>
              <a:t>넷째 수준</a:t>
            </a:r>
          </a:p>
          <a:p>
            <a:pPr lvl="4">
              <a:defRPr/>
            </a:pPr>
            <a:r>
              <a:rPr lang="ko-KR" altLang="en-US" dirty="0" smtClean="0"/>
              <a:t>다섯째 수준</a:t>
            </a:r>
          </a:p>
        </p:txBody>
      </p:sp>
      <p:sp>
        <p:nvSpPr>
          <p:cNvPr id="7" name="Rectangle 102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endParaRPr lang="ko-KR" altLang="en-US" sz="1200" dirty="0"/>
          </a:p>
        </p:txBody>
      </p:sp>
      <p:sp>
        <p:nvSpPr>
          <p:cNvPr id="8" name="제목 개체 틀 1"/>
          <p:cNvSpPr txBox="1">
            <a:spLocks/>
          </p:cNvSpPr>
          <p:nvPr userDrawn="1"/>
        </p:nvSpPr>
        <p:spPr bwMode="auto">
          <a:xfrm>
            <a:off x="457201" y="282575"/>
            <a:ext cx="8228135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 anchor="ctr"/>
          <a:lstStyle/>
          <a:p>
            <a:pPr algn="ctr" eaLnBrk="0" hangingPunct="0">
              <a:defRPr/>
            </a:pPr>
            <a:r>
              <a:rPr lang="ko-KR" altLang="en-US" sz="4400" b="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마스터 제목 스타일 편집</a:t>
            </a:r>
          </a:p>
        </p:txBody>
      </p:sp>
      <p:sp>
        <p:nvSpPr>
          <p:cNvPr id="10" name="텍스트 개체 틀 2"/>
          <p:cNvSpPr txBox="1">
            <a:spLocks/>
          </p:cNvSpPr>
          <p:nvPr userDrawn="1"/>
        </p:nvSpPr>
        <p:spPr bwMode="auto">
          <a:xfrm>
            <a:off x="457201" y="1644651"/>
            <a:ext cx="8228135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mtClean="0"/>
              <a:t>마스터 텍스트 스타일을 편집합니다</a:t>
            </a:r>
          </a:p>
          <a:p>
            <a:pPr lvl="1">
              <a:defRPr/>
            </a:pPr>
            <a:r>
              <a:rPr lang="ko-KR" altLang="en-US" smtClean="0"/>
              <a:t>둘째 수준</a:t>
            </a:r>
          </a:p>
          <a:p>
            <a:pPr lvl="2">
              <a:defRPr/>
            </a:pPr>
            <a:r>
              <a:rPr lang="ko-KR" altLang="en-US" smtClean="0"/>
              <a:t>셋째 수준</a:t>
            </a:r>
          </a:p>
          <a:p>
            <a:pPr lvl="3">
              <a:defRPr/>
            </a:pPr>
            <a:r>
              <a:rPr lang="ko-KR" altLang="en-US" smtClean="0"/>
              <a:t>넷째 수준</a:t>
            </a:r>
          </a:p>
          <a:p>
            <a:pPr lvl="4">
              <a:defRPr/>
            </a:pPr>
            <a:r>
              <a:rPr lang="ko-KR" altLang="en-US" smtClean="0"/>
              <a:t>다섯째 수준</a:t>
            </a:r>
          </a:p>
        </p:txBody>
      </p:sp>
      <p:sp>
        <p:nvSpPr>
          <p:cNvPr id="11" name="Rectangle 1027"/>
          <p:cNvSpPr>
            <a:spLocks noChangeArrowheads="1"/>
          </p:cNvSpPr>
          <p:nvPr userDrawn="1"/>
        </p:nvSpPr>
        <p:spPr bwMode="auto">
          <a:xfrm>
            <a:off x="-1465" y="0"/>
            <a:ext cx="9144001" cy="688340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/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endParaRPr lang="ko-KR" altLang="en-US" sz="1200" dirty="0"/>
          </a:p>
        </p:txBody>
      </p:sp>
      <p:pic>
        <p:nvPicPr>
          <p:cNvPr id="16" name="Picture 1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8154" y="381000"/>
            <a:ext cx="2939562" cy="800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343" y="238125"/>
            <a:ext cx="1094642" cy="2089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9" name="텍스트 개체 틀 2"/>
          <p:cNvSpPr>
            <a:spLocks noGrp="1"/>
          </p:cNvSpPr>
          <p:nvPr>
            <p:ph idx="13"/>
          </p:nvPr>
        </p:nvSpPr>
        <p:spPr bwMode="auto">
          <a:xfrm>
            <a:off x="457202" y="1644652"/>
            <a:ext cx="8228134" cy="465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/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8" name="Rectangle 4"/>
          <p:cNvSpPr>
            <a:spLocks noGrp="1" noChangeArrowheads="1"/>
          </p:cNvSpPr>
          <p:nvPr>
            <p:ph type="dt" sz="half" idx="14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" name="Rectangle 5"/>
          <p:cNvSpPr>
            <a:spLocks noGrp="1" noChangeArrowheads="1"/>
          </p:cNvSpPr>
          <p:nvPr>
            <p:ph type="ftr" sz="quarter" idx="1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pic>
        <p:nvPicPr>
          <p:cNvPr id="20" name="그림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42" y="6381328"/>
            <a:ext cx="1906141" cy="39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94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7"/>
          <p:cNvSpPr>
            <a:spLocks noChangeArrowheads="1"/>
          </p:cNvSpPr>
          <p:nvPr userDrawn="1"/>
        </p:nvSpPr>
        <p:spPr bwMode="auto">
          <a:xfrm>
            <a:off x="0" y="0"/>
            <a:ext cx="9144000" cy="688340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endParaRPr lang="ko-KR" altLang="en-US" sz="1200" dirty="0"/>
          </a:p>
        </p:txBody>
      </p:sp>
      <p:sp>
        <p:nvSpPr>
          <p:cNvPr id="6" name="텍스트 개체 틀 2"/>
          <p:cNvSpPr txBox="1">
            <a:spLocks/>
          </p:cNvSpPr>
          <p:nvPr userDrawn="1"/>
        </p:nvSpPr>
        <p:spPr bwMode="auto">
          <a:xfrm>
            <a:off x="457201" y="1644651"/>
            <a:ext cx="8228135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dirty="0" smtClean="0"/>
              <a:t>마스터 텍스트 스타일을 편집합니다</a:t>
            </a:r>
          </a:p>
          <a:p>
            <a:pPr lvl="1">
              <a:defRPr/>
            </a:pPr>
            <a:r>
              <a:rPr lang="ko-KR" altLang="en-US" dirty="0" smtClean="0"/>
              <a:t>둘째 수준</a:t>
            </a:r>
          </a:p>
          <a:p>
            <a:pPr lvl="2">
              <a:defRPr/>
            </a:pPr>
            <a:r>
              <a:rPr lang="ko-KR" altLang="en-US" dirty="0" smtClean="0"/>
              <a:t>셋째 수준</a:t>
            </a:r>
          </a:p>
          <a:p>
            <a:pPr lvl="3">
              <a:defRPr/>
            </a:pPr>
            <a:r>
              <a:rPr lang="ko-KR" altLang="en-US" dirty="0" smtClean="0"/>
              <a:t>넷째 수준</a:t>
            </a:r>
          </a:p>
          <a:p>
            <a:pPr lvl="4">
              <a:defRPr/>
            </a:pPr>
            <a:r>
              <a:rPr lang="ko-KR" altLang="en-US" dirty="0" smtClean="0"/>
              <a:t>다섯째 수준</a:t>
            </a:r>
          </a:p>
        </p:txBody>
      </p:sp>
      <p:sp>
        <p:nvSpPr>
          <p:cNvPr id="7" name="Rectangle 102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endParaRPr lang="ko-KR" altLang="en-US" sz="1200" dirty="0"/>
          </a:p>
        </p:txBody>
      </p:sp>
      <p:sp>
        <p:nvSpPr>
          <p:cNvPr id="8" name="제목 개체 틀 1"/>
          <p:cNvSpPr txBox="1">
            <a:spLocks/>
          </p:cNvSpPr>
          <p:nvPr userDrawn="1"/>
        </p:nvSpPr>
        <p:spPr bwMode="auto">
          <a:xfrm>
            <a:off x="457201" y="282575"/>
            <a:ext cx="8228135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 anchor="ctr"/>
          <a:lstStyle/>
          <a:p>
            <a:pPr algn="ctr" eaLnBrk="0" hangingPunct="0">
              <a:defRPr/>
            </a:pPr>
            <a:r>
              <a:rPr lang="ko-KR" altLang="en-US" sz="4400" b="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마스터 제목 스타일 편집</a:t>
            </a:r>
          </a:p>
        </p:txBody>
      </p:sp>
      <p:sp>
        <p:nvSpPr>
          <p:cNvPr id="10" name="텍스트 개체 틀 2"/>
          <p:cNvSpPr txBox="1">
            <a:spLocks/>
          </p:cNvSpPr>
          <p:nvPr userDrawn="1"/>
        </p:nvSpPr>
        <p:spPr bwMode="auto">
          <a:xfrm>
            <a:off x="457201" y="1644651"/>
            <a:ext cx="8228135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mtClean="0"/>
              <a:t>마스터 텍스트 스타일을 편집합니다</a:t>
            </a:r>
          </a:p>
          <a:p>
            <a:pPr lvl="1">
              <a:defRPr/>
            </a:pPr>
            <a:r>
              <a:rPr lang="ko-KR" altLang="en-US" smtClean="0"/>
              <a:t>둘째 수준</a:t>
            </a:r>
          </a:p>
          <a:p>
            <a:pPr lvl="2">
              <a:defRPr/>
            </a:pPr>
            <a:r>
              <a:rPr lang="ko-KR" altLang="en-US" smtClean="0"/>
              <a:t>셋째 수준</a:t>
            </a:r>
          </a:p>
          <a:p>
            <a:pPr lvl="3">
              <a:defRPr/>
            </a:pPr>
            <a:r>
              <a:rPr lang="ko-KR" altLang="en-US" smtClean="0"/>
              <a:t>넷째 수준</a:t>
            </a:r>
          </a:p>
          <a:p>
            <a:pPr lvl="4">
              <a:defRPr/>
            </a:pPr>
            <a:r>
              <a:rPr lang="ko-KR" altLang="en-US" smtClean="0"/>
              <a:t>다섯째 수준</a:t>
            </a:r>
          </a:p>
        </p:txBody>
      </p:sp>
      <p:sp>
        <p:nvSpPr>
          <p:cNvPr id="11" name="Rectangle 1027"/>
          <p:cNvSpPr>
            <a:spLocks noChangeArrowheads="1"/>
          </p:cNvSpPr>
          <p:nvPr userDrawn="1"/>
        </p:nvSpPr>
        <p:spPr bwMode="auto">
          <a:xfrm>
            <a:off x="-1465" y="0"/>
            <a:ext cx="9144001" cy="688340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/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endParaRPr lang="ko-KR" altLang="en-US" sz="1200" dirty="0"/>
          </a:p>
        </p:txBody>
      </p:sp>
      <p:pic>
        <p:nvPicPr>
          <p:cNvPr id="16" name="Picture 1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8154" y="381000"/>
            <a:ext cx="2939562" cy="800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343" y="238125"/>
            <a:ext cx="1094642" cy="2089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9" name="텍스트 개체 틀 2"/>
          <p:cNvSpPr>
            <a:spLocks noGrp="1"/>
          </p:cNvSpPr>
          <p:nvPr>
            <p:ph idx="13"/>
          </p:nvPr>
        </p:nvSpPr>
        <p:spPr bwMode="auto">
          <a:xfrm>
            <a:off x="457202" y="1644652"/>
            <a:ext cx="8228134" cy="465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/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8" name="Rectangle 4"/>
          <p:cNvSpPr>
            <a:spLocks noGrp="1" noChangeArrowheads="1"/>
          </p:cNvSpPr>
          <p:nvPr>
            <p:ph type="dt" sz="half" idx="14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" name="Rectangle 5"/>
          <p:cNvSpPr>
            <a:spLocks noGrp="1" noChangeArrowheads="1"/>
          </p:cNvSpPr>
          <p:nvPr>
            <p:ph type="ftr" sz="quarter" idx="1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pic>
        <p:nvPicPr>
          <p:cNvPr id="20" name="그림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42" y="6381328"/>
            <a:ext cx="1906141" cy="39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73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4.jpe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8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4.jpe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4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76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5" Type="http://schemas.openxmlformats.org/officeDocument/2006/relationships/image" Target="../media/image4.jpeg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75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theme" Target="../theme/theme9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23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12365" y="6312319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165304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165304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DE464-0CC3-4B27-96AA-585FC6D6A55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텍스트 개체 틀 2"/>
          <p:cNvSpPr txBox="1">
            <a:spLocks/>
          </p:cNvSpPr>
          <p:nvPr userDrawn="1"/>
        </p:nvSpPr>
        <p:spPr bwMode="auto">
          <a:xfrm>
            <a:off x="179512" y="1644652"/>
            <a:ext cx="8913812" cy="465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marL="342885" marR="0" lvl="0" indent="-342885" algn="l" defTabSz="91436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마스터 텍스트 스타일을 편집합니다</a:t>
            </a:r>
          </a:p>
          <a:p>
            <a:pPr marL="742918" marR="0" lvl="1" indent="-285737" algn="l" defTabSz="91436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둘째 수준</a:t>
            </a:r>
          </a:p>
          <a:p>
            <a:pPr marL="1142950" marR="0" lvl="2" indent="-228590" algn="l" defTabSz="91436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셋째 수준</a:t>
            </a:r>
          </a:p>
          <a:p>
            <a:pPr marL="1600130" marR="0" lvl="3" indent="-228590" algn="l" defTabSz="91436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넷째 수준</a:t>
            </a:r>
          </a:p>
          <a:p>
            <a:pPr marL="2057309" marR="0" lvl="4" indent="-228590" algn="l" defTabSz="91436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다섯째 수준</a:t>
            </a:r>
          </a:p>
        </p:txBody>
      </p:sp>
      <p:sp>
        <p:nvSpPr>
          <p:cNvPr id="8" name="Rectangle 1027"/>
          <p:cNvSpPr>
            <a:spLocks noChangeArrowheads="1"/>
          </p:cNvSpPr>
          <p:nvPr userDrawn="1"/>
        </p:nvSpPr>
        <p:spPr bwMode="auto">
          <a:xfrm>
            <a:off x="1" y="0"/>
            <a:ext cx="9143999" cy="68383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 eaLnBrk="1" hangingPunct="1">
              <a:lnSpc>
                <a:spcPct val="60000"/>
              </a:lnSpc>
              <a:spcBef>
                <a:spcPct val="50000"/>
              </a:spcBef>
              <a:defRPr/>
            </a:pPr>
            <a:endParaRPr lang="ko-KR" altLang="en-US" sz="1200" dirty="0"/>
          </a:p>
        </p:txBody>
      </p:sp>
      <p:sp>
        <p:nvSpPr>
          <p:cNvPr id="9" name="텍스트 개체 틀 2"/>
          <p:cNvSpPr txBox="1">
            <a:spLocks/>
          </p:cNvSpPr>
          <p:nvPr userDrawn="1"/>
        </p:nvSpPr>
        <p:spPr bwMode="auto">
          <a:xfrm>
            <a:off x="495302" y="1644652"/>
            <a:ext cx="8913812" cy="465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</a:p>
        </p:txBody>
      </p:sp>
      <p:sp>
        <p:nvSpPr>
          <p:cNvPr id="10" name="Rectangle 1027"/>
          <p:cNvSpPr>
            <a:spLocks noChangeArrowheads="1"/>
          </p:cNvSpPr>
          <p:nvPr userDrawn="1"/>
        </p:nvSpPr>
        <p:spPr bwMode="auto">
          <a:xfrm>
            <a:off x="1" y="0"/>
            <a:ext cx="9143999" cy="677385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endParaRPr lang="ko-KR" altLang="en-US" sz="1200" dirty="0"/>
          </a:p>
        </p:txBody>
      </p:sp>
      <p:sp>
        <p:nvSpPr>
          <p:cNvPr id="11" name="제목 개체 틀 1"/>
          <p:cNvSpPr txBox="1">
            <a:spLocks/>
          </p:cNvSpPr>
          <p:nvPr userDrawn="1"/>
        </p:nvSpPr>
        <p:spPr bwMode="auto">
          <a:xfrm>
            <a:off x="495305" y="282579"/>
            <a:ext cx="8913812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6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마스터 제목 스타일 편집</a:t>
            </a:r>
          </a:p>
        </p:txBody>
      </p:sp>
      <p:sp>
        <p:nvSpPr>
          <p:cNvPr id="13" name="Rectangle 1027"/>
          <p:cNvSpPr>
            <a:spLocks noChangeArrowheads="1"/>
          </p:cNvSpPr>
          <p:nvPr userDrawn="1"/>
        </p:nvSpPr>
        <p:spPr bwMode="auto">
          <a:xfrm>
            <a:off x="-1586" y="0"/>
            <a:ext cx="9145586" cy="68383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0" tIns="45710" rIns="91420" bIns="45710" anchor="ctr"/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endParaRPr lang="ko-KR" altLang="en-US" sz="1200" dirty="0"/>
          </a:p>
        </p:txBody>
      </p:sp>
      <p:pic>
        <p:nvPicPr>
          <p:cNvPr id="18" name="Picture 1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1262" y="381771"/>
            <a:ext cx="3184525" cy="800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9" name="Picture 1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300" y="238896"/>
            <a:ext cx="1185863" cy="2089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" name="그림 1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42" y="6381328"/>
            <a:ext cx="1906141" cy="3938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36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5" indent="-342885" algn="l" defTabSz="91436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8" indent="-285737" algn="l" defTabSz="91436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0" indent="-228590" algn="l" defTabSz="91436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0" indent="-228590" algn="l" defTabSz="91436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09" indent="-228590" algn="l" defTabSz="91436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0" indent="-228590" algn="l" defTabSz="91436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9" indent="-228590" algn="l" defTabSz="91436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0" indent="-228590" algn="l" defTabSz="91436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0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0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0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9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0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pic>
        <p:nvPicPr>
          <p:cNvPr id="9" name="Picture 13" descr="1101_템플릿내지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1"/>
          <p:cNvSpPr>
            <a:spLocks noChangeArrowheads="1"/>
          </p:cNvSpPr>
          <p:nvPr userDrawn="1"/>
        </p:nvSpPr>
        <p:spPr bwMode="auto">
          <a:xfrm>
            <a:off x="3416300" y="6553026"/>
            <a:ext cx="2311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AAE95A72-10C5-4A1C-BA8C-CCF9C286D1CE}" type="slidenum">
              <a:rPr kumimoji="0" lang="en-US" altLang="ko-KR" sz="1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견고딕" pitchFamily="18" charset="-127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kumimoji="0" lang="en-US" altLang="ko-KR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견고딕" pitchFamily="18" charset="-127"/>
              </a:rPr>
              <a:t> / 39</a:t>
            </a:r>
            <a:endParaRPr kumimoji="0" lang="en-US" altLang="ko-KR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견고딕" pitchFamily="18" charset="-127"/>
            </a:endParaRPr>
          </a:p>
        </p:txBody>
      </p:sp>
      <p:sp>
        <p:nvSpPr>
          <p:cNvPr id="6" name="Line 12"/>
          <p:cNvSpPr>
            <a:spLocks noChangeShapeType="1"/>
          </p:cNvSpPr>
          <p:nvPr userDrawn="1"/>
        </p:nvSpPr>
        <p:spPr bwMode="auto">
          <a:xfrm flipH="1">
            <a:off x="99412" y="6478432"/>
            <a:ext cx="8990012" cy="0"/>
          </a:xfrm>
          <a:prstGeom prst="line">
            <a:avLst/>
          </a:prstGeom>
          <a:noFill/>
          <a:ln w="349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lIns="91436" tIns="45718" rIns="91436" bIns="45718"/>
          <a:lstStyle/>
          <a:p>
            <a:pPr algn="ctr" eaLnBrk="0" hangingPunct="0">
              <a:lnSpc>
                <a:spcPct val="60000"/>
              </a:lnSpc>
              <a:spcBef>
                <a:spcPct val="50000"/>
              </a:spcBef>
              <a:defRPr/>
            </a:pPr>
            <a:endParaRPr lang="ko-KR" altLang="en-US" sz="1200" dirty="0">
              <a:latin typeface="HY울릉도M" pitchFamily="18" charset="-127"/>
              <a:ea typeface="HY울릉도M" pitchFamily="18" charset="-127"/>
              <a:cs typeface="+mn-cs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569526" y="6512566"/>
            <a:ext cx="15684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ctr" latinLnBrk="0" hangingPunct="0">
              <a:spcBef>
                <a:spcPct val="30000"/>
              </a:spcBef>
              <a:defRPr/>
            </a:pPr>
            <a:r>
              <a:rPr lang="en-US" altLang="ko-KR" sz="1400" b="1" i="1" dirty="0" smtClean="0">
                <a:solidFill>
                  <a:srgbClr val="FF0000"/>
                </a:solidFill>
                <a:latin typeface="맑은 고딕"/>
                <a:ea typeface="맑은 고딕"/>
              </a:rPr>
              <a:t>Confidential</a:t>
            </a:r>
            <a:endParaRPr lang="ko-KR" altLang="en-US" sz="1400" b="1" i="1" dirty="0">
              <a:solidFill>
                <a:srgbClr val="FF0000"/>
              </a:solidFill>
              <a:latin typeface="맑은 고딕"/>
              <a:ea typeface="맑은 고딕"/>
            </a:endParaRPr>
          </a:p>
        </p:txBody>
      </p:sp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81067"/>
            <a:ext cx="1708572" cy="35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23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36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5" indent="-342885" algn="l" defTabSz="91436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8" indent="-285737" algn="l" defTabSz="91436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0" indent="-228590" algn="l" defTabSz="91436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0" indent="-228590" algn="l" defTabSz="91436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09" indent="-228590" algn="l" defTabSz="91436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0" indent="-228590" algn="l" defTabSz="91436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9" indent="-228590" algn="l" defTabSz="91436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0" indent="-228590" algn="l" defTabSz="91436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0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0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0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9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0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pic>
        <p:nvPicPr>
          <p:cNvPr id="9" name="Picture 13" descr="1101_템플릿내지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12"/>
          <p:cNvSpPr>
            <a:spLocks noChangeShapeType="1"/>
          </p:cNvSpPr>
          <p:nvPr userDrawn="1"/>
        </p:nvSpPr>
        <p:spPr bwMode="auto">
          <a:xfrm flipH="1">
            <a:off x="99412" y="6478432"/>
            <a:ext cx="8990012" cy="0"/>
          </a:xfrm>
          <a:prstGeom prst="line">
            <a:avLst/>
          </a:prstGeom>
          <a:noFill/>
          <a:ln w="349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lIns="91436" tIns="45718" rIns="91436" bIns="45718"/>
          <a:lstStyle/>
          <a:p>
            <a:pPr algn="ctr" eaLnBrk="0" hangingPunct="0">
              <a:lnSpc>
                <a:spcPct val="60000"/>
              </a:lnSpc>
              <a:spcBef>
                <a:spcPct val="50000"/>
              </a:spcBef>
              <a:defRPr/>
            </a:pPr>
            <a:endParaRPr lang="ko-KR" altLang="en-US" sz="1200" dirty="0">
              <a:latin typeface="HY울릉도M" pitchFamily="18" charset="-127"/>
              <a:ea typeface="HY울릉도M" pitchFamily="18" charset="-127"/>
              <a:cs typeface="+mn-cs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569526" y="6512566"/>
            <a:ext cx="15684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ctr" latinLnBrk="0" hangingPunct="0">
              <a:spcBef>
                <a:spcPct val="30000"/>
              </a:spcBef>
              <a:defRPr/>
            </a:pPr>
            <a:r>
              <a:rPr lang="en-US" altLang="ko-KR" sz="1400" b="1" i="1" dirty="0" smtClean="0">
                <a:solidFill>
                  <a:srgbClr val="FF0000"/>
                </a:solidFill>
                <a:latin typeface="맑은 고딕"/>
                <a:ea typeface="맑은 고딕"/>
              </a:rPr>
              <a:t>Confidential</a:t>
            </a:r>
            <a:endParaRPr lang="ko-KR" altLang="en-US" sz="1400" b="1" i="1" dirty="0">
              <a:solidFill>
                <a:srgbClr val="FF0000"/>
              </a:solidFill>
              <a:latin typeface="맑은 고딕"/>
              <a:ea typeface="맑은 고딕"/>
            </a:endParaRPr>
          </a:p>
        </p:txBody>
      </p:sp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81067"/>
            <a:ext cx="1708572" cy="353010"/>
          </a:xfrm>
          <a:prstGeom prst="rect">
            <a:avLst/>
          </a:prstGeom>
        </p:spPr>
      </p:pic>
      <p:sp>
        <p:nvSpPr>
          <p:cNvPr id="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3635896" y="6492878"/>
            <a:ext cx="2133600" cy="365125"/>
          </a:xfrm>
          <a:prstGeom prst="rect">
            <a:avLst/>
          </a:prstGeom>
        </p:spPr>
        <p:txBody>
          <a:bodyPr lIns="91436" tIns="45718" rIns="91436" bIns="45718"/>
          <a:lstStyle>
            <a:lvl1pPr algn="ctr">
              <a:defRPr sz="1400">
                <a:latin typeface="+mn-ea"/>
                <a:ea typeface="+mn-ea"/>
              </a:defRPr>
            </a:lvl1pPr>
          </a:lstStyle>
          <a:p>
            <a:fld id="{39076669-5D3A-4AFB-8EA5-B126025AF4A0}" type="slidenum">
              <a:rPr lang="ko-KR" altLang="en-US" smtClean="0"/>
              <a:pPr/>
              <a:t>‹#›</a:t>
            </a:fld>
            <a:r>
              <a:rPr lang="ko-KR" altLang="en-US" dirty="0" smtClean="0"/>
              <a:t> </a:t>
            </a:r>
            <a:r>
              <a:rPr lang="en-US" altLang="ko-KR" dirty="0" smtClean="0"/>
              <a:t> / 11</a:t>
            </a:r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0" r:id="rId2"/>
    <p:sldLayoutId id="2147483701" r:id="rId3"/>
    <p:sldLayoutId id="2147483727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36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5" indent="-342885" algn="l" defTabSz="91436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8" indent="-285737" algn="l" defTabSz="91436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0" indent="-228590" algn="l" defTabSz="91436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0" indent="-228590" algn="l" defTabSz="91436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09" indent="-228590" algn="l" defTabSz="91436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0" indent="-228590" algn="l" defTabSz="91436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9" indent="-228590" algn="l" defTabSz="91436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0" indent="-228590" algn="l" defTabSz="91436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0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0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0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9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0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pic>
        <p:nvPicPr>
          <p:cNvPr id="9" name="Picture 13" descr="1101_템플릿내지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12"/>
          <p:cNvSpPr>
            <a:spLocks noChangeShapeType="1"/>
          </p:cNvSpPr>
          <p:nvPr userDrawn="1"/>
        </p:nvSpPr>
        <p:spPr bwMode="auto">
          <a:xfrm flipH="1">
            <a:off x="99412" y="6478432"/>
            <a:ext cx="8990012" cy="0"/>
          </a:xfrm>
          <a:prstGeom prst="line">
            <a:avLst/>
          </a:prstGeom>
          <a:noFill/>
          <a:ln w="349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lIns="91436" tIns="45718" rIns="91436" bIns="45718"/>
          <a:lstStyle/>
          <a:p>
            <a:pPr algn="ctr" eaLnBrk="0" hangingPunct="0">
              <a:lnSpc>
                <a:spcPct val="60000"/>
              </a:lnSpc>
              <a:spcBef>
                <a:spcPct val="50000"/>
              </a:spcBef>
              <a:defRPr/>
            </a:pPr>
            <a:endParaRPr lang="ko-KR" altLang="en-US" sz="1200" dirty="0">
              <a:latin typeface="HY울릉도M" pitchFamily="18" charset="-127"/>
              <a:ea typeface="HY울릉도M" pitchFamily="18" charset="-127"/>
              <a:cs typeface="+mn-cs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569526" y="6512566"/>
            <a:ext cx="15684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ctr" latinLnBrk="0" hangingPunct="0">
              <a:spcBef>
                <a:spcPct val="30000"/>
              </a:spcBef>
              <a:defRPr/>
            </a:pPr>
            <a:r>
              <a:rPr lang="en-US" altLang="ko-KR" sz="1400" b="1" i="1" dirty="0" smtClean="0">
                <a:solidFill>
                  <a:srgbClr val="FF0000"/>
                </a:solidFill>
                <a:latin typeface="맑은 고딕"/>
                <a:ea typeface="맑은 고딕"/>
              </a:rPr>
              <a:t>Confidential</a:t>
            </a:r>
            <a:endParaRPr lang="ko-KR" altLang="en-US" sz="1400" b="1" i="1" dirty="0">
              <a:solidFill>
                <a:srgbClr val="FF0000"/>
              </a:solidFill>
              <a:latin typeface="맑은 고딕"/>
              <a:ea typeface="맑은 고딕"/>
            </a:endParaRPr>
          </a:p>
        </p:txBody>
      </p:sp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81067"/>
            <a:ext cx="1708572" cy="353010"/>
          </a:xfrm>
          <a:prstGeom prst="rect">
            <a:avLst/>
          </a:prstGeom>
        </p:spPr>
      </p:pic>
      <p:sp>
        <p:nvSpPr>
          <p:cNvPr id="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3635896" y="6492878"/>
            <a:ext cx="2133600" cy="365125"/>
          </a:xfrm>
          <a:prstGeom prst="rect">
            <a:avLst/>
          </a:prstGeom>
        </p:spPr>
        <p:txBody>
          <a:bodyPr lIns="91436" tIns="45718" rIns="91436" bIns="45718"/>
          <a:lstStyle>
            <a:lvl1pPr algn="ctr">
              <a:defRPr sz="1400">
                <a:latin typeface="+mn-ea"/>
                <a:ea typeface="+mn-ea"/>
              </a:defRPr>
            </a:lvl1pPr>
          </a:lstStyle>
          <a:p>
            <a:fld id="{39076669-5D3A-4AFB-8EA5-B126025AF4A0}" type="slidenum">
              <a:rPr lang="ko-KR" altLang="en-US" smtClean="0"/>
              <a:pPr/>
              <a:t>‹#›</a:t>
            </a:fld>
            <a:r>
              <a:rPr lang="ko-KR" altLang="en-US" dirty="0" smtClean="0"/>
              <a:t> </a:t>
            </a:r>
            <a:r>
              <a:rPr lang="en-US" altLang="ko-KR" dirty="0" smtClean="0"/>
              <a:t> / 11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56407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36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5" indent="-342885" algn="l" defTabSz="91436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8" indent="-285737" algn="l" defTabSz="91436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0" indent="-228590" algn="l" defTabSz="91436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0" indent="-228590" algn="l" defTabSz="91436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09" indent="-228590" algn="l" defTabSz="91436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0" indent="-228590" algn="l" defTabSz="91436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9" indent="-228590" algn="l" defTabSz="91436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0" indent="-228590" algn="l" defTabSz="91436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0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0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0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9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0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8212" name="Picture 4" descr="악수2"/>
          <p:cNvPicPr>
            <a:picLocks noChangeAspect="1" noChangeArrowheads="1"/>
          </p:cNvPicPr>
          <p:nvPr/>
        </p:nvPicPr>
        <p:blipFill>
          <a:blip r:embed="rId18"/>
          <a:srcRect b="3488"/>
          <a:stretch>
            <a:fillRect/>
          </a:stretch>
        </p:blipFill>
        <p:spPr bwMode="auto">
          <a:xfrm>
            <a:off x="0" y="-26988"/>
            <a:ext cx="9144000" cy="619126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31000"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3"/>
          <p:cNvSpPr>
            <a:spLocks noChangeArrowheads="1"/>
          </p:cNvSpPr>
          <p:nvPr userDrawn="1"/>
        </p:nvSpPr>
        <p:spPr bwMode="auto">
          <a:xfrm flipV="1">
            <a:off x="121627" y="6704014"/>
            <a:ext cx="8837734" cy="4762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EFF9FF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1300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 eaLnBrk="0" hangingPunct="0">
              <a:defRPr kumimoji="1" sz="1300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 eaLnBrk="0" hangingPunct="0">
              <a:defRPr kumimoji="1" sz="1300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 eaLnBrk="0" hangingPunct="0">
              <a:defRPr kumimoji="1" sz="1300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eaLnBrk="0" hangingPunct="0">
              <a:defRPr kumimoji="1" sz="1300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300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300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300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300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algn="ctr" eaLnBrk="1" latinLnBrk="1" hangingPunct="1">
              <a:defRPr/>
            </a:pPr>
            <a:endParaRPr lang="ko-KR" altLang="en-US" sz="1200" dirty="0"/>
          </a:p>
        </p:txBody>
      </p:sp>
      <p:sp>
        <p:nvSpPr>
          <p:cNvPr id="1029" name="TextBox 1"/>
          <p:cNvSpPr txBox="1">
            <a:spLocks noChangeArrowheads="1"/>
          </p:cNvSpPr>
          <p:nvPr userDrawn="1"/>
        </p:nvSpPr>
        <p:spPr bwMode="auto">
          <a:xfrm>
            <a:off x="7115908" y="6413501"/>
            <a:ext cx="1934308" cy="31963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algn="ctr" latinLnBrk="1">
              <a:defRPr kumimoji="1" sz="1300" b="1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  <a:lvl2pPr marL="742950" indent="-285750" algn="ctr" latinLnBrk="1">
              <a:defRPr kumimoji="1" sz="1300" b="1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2pPr>
            <a:lvl3pPr marL="1143000" indent="-228600" algn="ctr" latinLnBrk="1">
              <a:defRPr kumimoji="1" sz="1300" b="1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3pPr>
            <a:lvl4pPr marL="1600200" indent="-228600" algn="ctr" latinLnBrk="1">
              <a:defRPr kumimoji="1" sz="1300" b="1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4pPr>
            <a:lvl5pPr marL="2057400" indent="-228600" algn="ctr" latinLnBrk="1">
              <a:defRPr kumimoji="1" sz="1300" b="1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300" b="1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300" b="1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300" b="1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300" b="1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defRPr>
            </a:lvl9pPr>
          </a:lstStyle>
          <a:p>
            <a:pPr algn="r" eaLnBrk="1" hangingPunct="1">
              <a:defRPr/>
            </a:pPr>
            <a:r>
              <a:rPr lang="en-US" altLang="ko-KR" sz="1477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Confidential</a:t>
            </a:r>
            <a:endParaRPr lang="ko-KR" altLang="en-US" sz="1477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그림 9" descr="CI_슬로건 조합_2.JPG"/>
          <p:cNvPicPr>
            <a:picLocks noChangeAspect="1"/>
          </p:cNvPicPr>
          <p:nvPr userDrawn="1"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28" y="6448425"/>
            <a:ext cx="1380392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505200" y="6375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923">
                <a:solidFill>
                  <a:srgbClr val="40404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5F0C169-FA6C-49BB-AC36-B43A64950DE9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76542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22041" algn="ctr" rtl="0" fontAlgn="base" latinLnBrk="1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844083" algn="ctr" rtl="0" fontAlgn="base" latinLnBrk="1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266124" algn="ctr" rtl="0" fontAlgn="base" latinLnBrk="1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688165" algn="ctr" rtl="0" fontAlgn="base" latinLnBrk="1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16531" indent="-316531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954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585">
          <a:solidFill>
            <a:schemeClr val="tx1"/>
          </a:solidFill>
          <a:latin typeface="+mn-lt"/>
          <a:ea typeface="+mn-ea"/>
        </a:defRPr>
      </a:lvl2pPr>
      <a:lvl3pPr marL="1055103" indent="-211021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215">
          <a:solidFill>
            <a:schemeClr val="tx1"/>
          </a:solidFill>
          <a:latin typeface="+mn-lt"/>
          <a:ea typeface="+mn-ea"/>
        </a:defRPr>
      </a:lvl3pPr>
      <a:lvl4pPr marL="1477145" indent="-211021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846">
          <a:solidFill>
            <a:schemeClr val="tx1"/>
          </a:solidFill>
          <a:latin typeface="+mn-lt"/>
          <a:ea typeface="+mn-ea"/>
        </a:defRPr>
      </a:lvl4pPr>
      <a:lvl5pPr marL="1899186" indent="-211021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</a:defRPr>
      </a:lvl5pPr>
      <a:lvl6pPr marL="2321227" indent="-211021" algn="l" rtl="0" fontAlgn="base" latinLnBrk="1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</a:defRPr>
      </a:lvl6pPr>
      <a:lvl7pPr marL="2743269" indent="-211021" algn="l" rtl="0" fontAlgn="base" latinLnBrk="1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</a:defRPr>
      </a:lvl7pPr>
      <a:lvl8pPr marL="3165310" indent="-211021" algn="l" rtl="0" fontAlgn="base" latinLnBrk="1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</a:defRPr>
      </a:lvl8pPr>
      <a:lvl9pPr marL="3587351" indent="-211021" algn="l" rtl="0" fontAlgn="base" latinLnBrk="1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pic>
        <p:nvPicPr>
          <p:cNvPr id="9" name="Picture 13" descr="1101_템플릿내지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1"/>
          <p:cNvSpPr>
            <a:spLocks noChangeArrowheads="1"/>
          </p:cNvSpPr>
          <p:nvPr userDrawn="1"/>
        </p:nvSpPr>
        <p:spPr bwMode="auto">
          <a:xfrm>
            <a:off x="3416300" y="6553026"/>
            <a:ext cx="2311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AAE95A72-10C5-4A1C-BA8C-CCF9C286D1CE}" type="slidenum">
              <a:rPr kumimoji="0" lang="en-US" altLang="ko-KR" sz="1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견고딕" pitchFamily="18" charset="-127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kumimoji="0" lang="en-US" altLang="ko-KR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견고딕" pitchFamily="18" charset="-127"/>
              </a:rPr>
              <a:t> / 39</a:t>
            </a:r>
            <a:endParaRPr kumimoji="0" lang="en-US" altLang="ko-KR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견고딕" pitchFamily="18" charset="-127"/>
            </a:endParaRPr>
          </a:p>
        </p:txBody>
      </p:sp>
      <p:sp>
        <p:nvSpPr>
          <p:cNvPr id="6" name="Line 12"/>
          <p:cNvSpPr>
            <a:spLocks noChangeShapeType="1"/>
          </p:cNvSpPr>
          <p:nvPr userDrawn="1"/>
        </p:nvSpPr>
        <p:spPr bwMode="auto">
          <a:xfrm flipH="1">
            <a:off x="99412" y="6478432"/>
            <a:ext cx="8990012" cy="0"/>
          </a:xfrm>
          <a:prstGeom prst="line">
            <a:avLst/>
          </a:prstGeom>
          <a:noFill/>
          <a:ln w="349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lIns="91436" tIns="45718" rIns="91436" bIns="45718"/>
          <a:lstStyle/>
          <a:p>
            <a:pPr algn="ctr" eaLnBrk="0" hangingPunct="0">
              <a:lnSpc>
                <a:spcPct val="60000"/>
              </a:lnSpc>
              <a:spcBef>
                <a:spcPct val="50000"/>
              </a:spcBef>
              <a:defRPr/>
            </a:pPr>
            <a:endParaRPr lang="ko-KR" altLang="en-US" sz="1200" dirty="0">
              <a:latin typeface="HY울릉도M" pitchFamily="18" charset="-127"/>
              <a:ea typeface="HY울릉도M" pitchFamily="18" charset="-127"/>
              <a:cs typeface="+mn-cs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569526" y="6512566"/>
            <a:ext cx="15684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ctr" latinLnBrk="0" hangingPunct="0">
              <a:spcBef>
                <a:spcPct val="30000"/>
              </a:spcBef>
              <a:defRPr/>
            </a:pPr>
            <a:r>
              <a:rPr lang="en-US" altLang="ko-KR" sz="1400" b="1" i="1" dirty="0" smtClean="0">
                <a:solidFill>
                  <a:srgbClr val="FF0000"/>
                </a:solidFill>
                <a:latin typeface="맑은 고딕"/>
                <a:ea typeface="맑은 고딕"/>
              </a:rPr>
              <a:t>Confidential</a:t>
            </a:r>
            <a:endParaRPr lang="ko-KR" altLang="en-US" sz="1400" b="1" i="1" dirty="0">
              <a:solidFill>
                <a:srgbClr val="FF0000"/>
              </a:solidFill>
              <a:latin typeface="맑은 고딕"/>
              <a:ea typeface="맑은 고딕"/>
            </a:endParaRPr>
          </a:p>
        </p:txBody>
      </p:sp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81067"/>
            <a:ext cx="1708572" cy="35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10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36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5" indent="-342885" algn="l" defTabSz="91436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8" indent="-285737" algn="l" defTabSz="91436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0" indent="-228590" algn="l" defTabSz="91436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0" indent="-228590" algn="l" defTabSz="91436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09" indent="-228590" algn="l" defTabSz="91436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0" indent="-228590" algn="l" defTabSz="91436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9" indent="-228590" algn="l" defTabSz="91436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0" indent="-228590" algn="l" defTabSz="91436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0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0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0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9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0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1101_템플릿내지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8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1" hangingPunct="1">
              <a:defRPr sz="1108">
                <a:solidFill>
                  <a:schemeClr val="tx1">
                    <a:tint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1" hangingPunct="1">
              <a:defRPr sz="1108">
                <a:solidFill>
                  <a:schemeClr val="tx1">
                    <a:tint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25054" y="652462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1CA9462-5BE0-4E44-957E-7D0EE3405E2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6232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22041" algn="ctr" rtl="0" fontAlgn="base" latinLnBrk="1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844083" algn="ctr" rtl="0" fontAlgn="base" latinLnBrk="1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266124" algn="ctr" rtl="0" fontAlgn="base" latinLnBrk="1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688165" algn="ctr" rtl="0" fontAlgn="base" latinLnBrk="1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16531" indent="-316531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1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1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1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1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pic>
        <p:nvPicPr>
          <p:cNvPr id="9" name="Picture 13" descr="1101_템플릿내지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12"/>
          <p:cNvSpPr>
            <a:spLocks noChangeShapeType="1"/>
          </p:cNvSpPr>
          <p:nvPr userDrawn="1"/>
        </p:nvSpPr>
        <p:spPr bwMode="auto">
          <a:xfrm flipH="1">
            <a:off x="99412" y="6478432"/>
            <a:ext cx="8990012" cy="0"/>
          </a:xfrm>
          <a:prstGeom prst="line">
            <a:avLst/>
          </a:prstGeom>
          <a:noFill/>
          <a:ln w="349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lIns="91436" tIns="45718" rIns="91436" bIns="45718"/>
          <a:lstStyle/>
          <a:p>
            <a:pPr algn="ctr" eaLnBrk="0" hangingPunct="0">
              <a:lnSpc>
                <a:spcPct val="60000"/>
              </a:lnSpc>
              <a:spcBef>
                <a:spcPct val="50000"/>
              </a:spcBef>
              <a:defRPr/>
            </a:pPr>
            <a:endParaRPr lang="ko-KR" altLang="en-US" sz="1200" dirty="0">
              <a:latin typeface="HY울릉도M" pitchFamily="18" charset="-127"/>
              <a:ea typeface="HY울릉도M" pitchFamily="18" charset="-127"/>
              <a:cs typeface="+mn-cs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569526" y="6512566"/>
            <a:ext cx="15684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ctr" latinLnBrk="0" hangingPunct="0">
              <a:spcBef>
                <a:spcPct val="30000"/>
              </a:spcBef>
              <a:defRPr/>
            </a:pPr>
            <a:r>
              <a:rPr lang="en-US" altLang="ko-KR" sz="1400" b="1" i="1" dirty="0" smtClean="0">
                <a:solidFill>
                  <a:srgbClr val="FF0000"/>
                </a:solidFill>
                <a:latin typeface="맑은 고딕"/>
                <a:ea typeface="맑은 고딕"/>
              </a:rPr>
              <a:t>Confidential</a:t>
            </a:r>
            <a:endParaRPr lang="ko-KR" altLang="en-US" sz="1400" b="1" i="1" dirty="0">
              <a:solidFill>
                <a:srgbClr val="FF0000"/>
              </a:solidFill>
              <a:latin typeface="맑은 고딕"/>
              <a:ea typeface="맑은 고딕"/>
            </a:endParaRPr>
          </a:p>
        </p:txBody>
      </p:sp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81067"/>
            <a:ext cx="1708572" cy="35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995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36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5" indent="-342885" algn="l" defTabSz="91436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8" indent="-285737" algn="l" defTabSz="91436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0" indent="-228590" algn="l" defTabSz="91436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0" indent="-228590" algn="l" defTabSz="91436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09" indent="-228590" algn="l" defTabSz="91436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0" indent="-228590" algn="l" defTabSz="91436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9" indent="-228590" algn="l" defTabSz="91436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0" indent="-228590" algn="l" defTabSz="91436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0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0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0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9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0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1101_템플릿내지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8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1" hangingPunct="1">
              <a:defRPr sz="1108">
                <a:solidFill>
                  <a:schemeClr val="tx1">
                    <a:tint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1" hangingPunct="1">
              <a:defRPr sz="1108">
                <a:solidFill>
                  <a:schemeClr val="tx1">
                    <a:tint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25054" y="652462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55912AA-2E94-4C6D-8085-6D7B75AE05E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761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22041" algn="ctr" rtl="0" fontAlgn="base" latinLnBrk="1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844083" algn="ctr" rtl="0" fontAlgn="base" latinLnBrk="1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266124" algn="ctr" rtl="0" fontAlgn="base" latinLnBrk="1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688165" algn="ctr" rtl="0" fontAlgn="base" latinLnBrk="1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16531" indent="-316531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1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1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1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1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1101_템플릿내지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8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24688" y="65246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980ECDE4-9ADD-4DDF-B192-C8241B04494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2878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  <p:sldLayoutId id="2147483804" r:id="rId18"/>
    <p:sldLayoutId id="2147483805" r:id="rId19"/>
    <p:sldLayoutId id="2147483806" r:id="rId20"/>
    <p:sldLayoutId id="2147483807" r:id="rId21"/>
    <p:sldLayoutId id="2147483808" r:id="rId22"/>
    <p:sldLayoutId id="2147483809" r:id="rId2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23850" y="76562"/>
            <a:ext cx="43921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latinLnBrk="1" hangingPunct="1">
              <a:defRPr/>
            </a:pPr>
            <a:r>
              <a:rPr lang="ko-KR" altLang="en-US" sz="2000" b="1" cap="all" dirty="0" smtClean="0">
                <a:ln w="9000" cmpd="sng">
                  <a:noFill/>
                  <a:prstDash val="solid"/>
                </a:ln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■</a:t>
            </a:r>
            <a:r>
              <a:rPr lang="en-US" altLang="ko-KR" sz="2000" b="1" cap="all" dirty="0" smtClean="0">
                <a:ln w="9000" cmpd="sng">
                  <a:noFill/>
                  <a:prstDash val="solid"/>
                </a:ln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</a:t>
            </a:r>
            <a:r>
              <a:rPr lang="ko-KR" altLang="en-US" sz="2000" b="1" cap="all" dirty="0" smtClean="0">
                <a:ln w="9000" cmpd="sng">
                  <a:noFill/>
                  <a:prstDash val="solid"/>
                </a:ln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점검결과 </a:t>
            </a:r>
            <a:r>
              <a:rPr lang="en-US" altLang="ko-KR" sz="2000" b="1" cap="all" dirty="0" smtClean="0">
                <a:ln w="9000" cmpd="sng">
                  <a:noFill/>
                  <a:prstDash val="solid"/>
                </a:ln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(</a:t>
            </a:r>
            <a:r>
              <a:rPr lang="ko-KR" altLang="en-US" sz="2000" b="1" cap="all" dirty="0" smtClean="0">
                <a:ln w="9000" cmpd="sng">
                  <a:noFill/>
                  <a:prstDash val="solid"/>
                </a:ln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요약</a:t>
            </a:r>
            <a:r>
              <a:rPr lang="en-US" altLang="ko-KR" sz="2000" b="1" cap="all" dirty="0" smtClean="0">
                <a:ln w="9000" cmpd="sng">
                  <a:noFill/>
                  <a:prstDash val="solid"/>
                </a:ln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)</a:t>
            </a:r>
            <a:endParaRPr lang="ko-KR" altLang="en-US" sz="2000" b="1" cap="all" dirty="0">
              <a:ln w="9000" cmpd="sng">
                <a:noFill/>
                <a:prstDash val="solid"/>
              </a:ln>
              <a:solidFill>
                <a:srgbClr val="002060"/>
              </a:solidFill>
              <a:latin typeface="HY헤드라인M" pitchFamily="18" charset="-127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076669-5D3A-4AFB-8EA5-B126025AF4A0}" type="slidenum">
              <a:rPr lang="ko-KR" altLang="en-US" smtClean="0"/>
              <a:pPr/>
              <a:t>1</a:t>
            </a:fld>
            <a:r>
              <a:rPr lang="ko-KR" altLang="en-US" dirty="0" smtClean="0"/>
              <a:t> </a:t>
            </a:r>
            <a:r>
              <a:rPr lang="en-US" altLang="ko-KR" dirty="0" smtClean="0"/>
              <a:t> / 11</a:t>
            </a:r>
            <a:endParaRPr lang="ko-KR" altLang="en-US" dirty="0"/>
          </a:p>
        </p:txBody>
      </p:sp>
      <p:graphicFrame>
        <p:nvGraphicFramePr>
          <p:cNvPr id="6" name="차트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0053550"/>
              </p:ext>
            </p:extLst>
          </p:nvPr>
        </p:nvGraphicFramePr>
        <p:xfrm>
          <a:off x="323850" y="1196975"/>
          <a:ext cx="8496300" cy="2218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차트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8130857"/>
              </p:ext>
            </p:extLst>
          </p:nvPr>
        </p:nvGraphicFramePr>
        <p:xfrm>
          <a:off x="4971512" y="3950602"/>
          <a:ext cx="3449125" cy="1751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5681512" y="4255394"/>
            <a:ext cx="10219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0" marR="0" lvl="0" indent="0" algn="l" defTabSz="91436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000" noProof="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</a:t>
            </a:r>
            <a:r>
              <a:rPr kumimoji="0" lang="ko-KR" altLang="en-US" sz="1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</a:rPr>
              <a:t>등급</a:t>
            </a:r>
            <a:r>
              <a:rPr lang="ko-KR" altLang="en-US" sz="10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1000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r>
              <a:rPr lang="ko-KR" altLang="en-US" sz="10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건</a:t>
            </a:r>
            <a:endParaRPr kumimoji="0" lang="ko-KR" altLang="en-US" sz="10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7124822" y="4658030"/>
            <a:ext cx="10219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0" marR="0" lvl="0" indent="0" algn="l" defTabSz="91436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0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</a:t>
            </a:r>
            <a:r>
              <a:rPr kumimoji="0" lang="ko-KR" altLang="en-US" sz="1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</a:rPr>
              <a:t>등급</a:t>
            </a:r>
            <a:r>
              <a:rPr lang="ko-KR" altLang="en-US" sz="10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1000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8</a:t>
            </a:r>
            <a:r>
              <a:rPr lang="ko-KR" altLang="en-US" sz="10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건</a:t>
            </a:r>
            <a:endParaRPr kumimoji="0" lang="ko-KR" altLang="en-US" sz="10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5881900" y="4952645"/>
            <a:ext cx="10219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0" marR="0" lvl="0" indent="0" algn="l" defTabSz="91436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000" noProof="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B</a:t>
            </a:r>
            <a:r>
              <a:rPr kumimoji="0" lang="ko-KR" altLang="en-US" sz="1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</a:rPr>
              <a:t>등급</a:t>
            </a:r>
            <a:r>
              <a:rPr lang="ko-KR" altLang="en-US" sz="10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10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10</a:t>
            </a:r>
            <a:r>
              <a:rPr lang="ko-KR" altLang="en-US" sz="10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건</a:t>
            </a:r>
            <a:endParaRPr kumimoji="0" lang="ko-KR" altLang="en-US" sz="10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6703424" y="4103578"/>
            <a:ext cx="10219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0" marR="0" lvl="0" indent="0" algn="l" defTabSz="91436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0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</a:t>
            </a:r>
            <a:r>
              <a:rPr kumimoji="0" lang="ko-KR" altLang="en-US" sz="1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</a:rPr>
              <a:t>등급</a:t>
            </a:r>
            <a:r>
              <a:rPr lang="ko-KR" altLang="en-US" sz="10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1000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10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건</a:t>
            </a:r>
            <a:endParaRPr kumimoji="0" lang="ko-KR" altLang="en-US" sz="10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7" name="직사각형 16"/>
          <p:cNvSpPr/>
          <p:nvPr/>
        </p:nvSpPr>
        <p:spPr bwMode="auto">
          <a:xfrm>
            <a:off x="395536" y="869457"/>
            <a:ext cx="2448272" cy="2939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noAutofit/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00" b="1" dirty="0" smtClean="0">
                <a:solidFill>
                  <a:schemeClr val="bg1"/>
                </a:solidFill>
                <a:latin typeface="Malgun Gothic" panose="020B0503020000020004" charset="-127"/>
                <a:ea typeface="Malgun Gothic" panose="020B0503020000020004" charset="-127"/>
              </a:rPr>
              <a:t>(2</a:t>
            </a:r>
            <a:r>
              <a:rPr lang="ko-KR" altLang="en-US" sz="1400" b="1" dirty="0" smtClean="0">
                <a:solidFill>
                  <a:schemeClr val="bg1"/>
                </a:solidFill>
                <a:latin typeface="Malgun Gothic" panose="020B0503020000020004" charset="-127"/>
                <a:ea typeface="Malgun Gothic" panose="020B0503020000020004" charset="-127"/>
              </a:rPr>
              <a:t>차 점검</a:t>
            </a:r>
            <a:r>
              <a:rPr lang="en-US" altLang="ko-KR" sz="1400" b="1" dirty="0" smtClean="0">
                <a:solidFill>
                  <a:schemeClr val="bg1"/>
                </a:solidFill>
                <a:latin typeface="Malgun Gothic" panose="020B0503020000020004" charset="-127"/>
                <a:ea typeface="Malgun Gothic" panose="020B0503020000020004" charset="-127"/>
              </a:rPr>
              <a:t>)</a:t>
            </a:r>
            <a:r>
              <a:rPr lang="ko-KR" altLang="en-US" sz="1400" b="1" dirty="0" err="1" smtClean="0">
                <a:solidFill>
                  <a:schemeClr val="bg1"/>
                </a:solidFill>
                <a:latin typeface="Malgun Gothic" panose="020B0503020000020004" charset="-127"/>
                <a:ea typeface="Malgun Gothic" panose="020B0503020000020004" charset="-127"/>
              </a:rPr>
              <a:t>협력사별</a:t>
            </a:r>
            <a:r>
              <a:rPr lang="ko-KR" altLang="en-US" sz="1400" b="1" dirty="0" smtClean="0">
                <a:solidFill>
                  <a:schemeClr val="bg1"/>
                </a:solidFill>
                <a:latin typeface="Malgun Gothic" panose="020B0503020000020004" charset="-127"/>
                <a:ea typeface="Malgun Gothic" panose="020B0503020000020004" charset="-127"/>
              </a:rPr>
              <a:t> </a:t>
            </a:r>
            <a:r>
              <a:rPr lang="ko-KR" altLang="en-US" sz="1400" b="1" dirty="0" err="1" smtClean="0">
                <a:solidFill>
                  <a:schemeClr val="bg1"/>
                </a:solidFill>
                <a:latin typeface="Malgun Gothic" panose="020B0503020000020004" charset="-127"/>
                <a:ea typeface="Malgun Gothic" panose="020B0503020000020004" charset="-127"/>
              </a:rPr>
              <a:t>위규현황</a:t>
            </a:r>
            <a:endParaRPr lang="ko-KR" altLang="en-US" sz="1400" b="1" dirty="0">
              <a:solidFill>
                <a:schemeClr val="bg1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18" name="직사각형 17"/>
          <p:cNvSpPr/>
          <p:nvPr/>
        </p:nvSpPr>
        <p:spPr bwMode="auto">
          <a:xfrm>
            <a:off x="4653372" y="3468564"/>
            <a:ext cx="2510916" cy="2939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noAutofit/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00" b="1" dirty="0" smtClean="0">
                <a:solidFill>
                  <a:schemeClr val="bg1"/>
                </a:solidFill>
                <a:latin typeface="Malgun Gothic" panose="020B0503020000020004" charset="-127"/>
                <a:ea typeface="Malgun Gothic" panose="020B0503020000020004" charset="-127"/>
              </a:rPr>
              <a:t>(2</a:t>
            </a:r>
            <a:r>
              <a:rPr lang="ko-KR" altLang="en-US" sz="1400" b="1" dirty="0" smtClean="0">
                <a:solidFill>
                  <a:schemeClr val="bg1"/>
                </a:solidFill>
                <a:latin typeface="Malgun Gothic" panose="020B0503020000020004" charset="-127"/>
                <a:ea typeface="Malgun Gothic" panose="020B0503020000020004" charset="-127"/>
              </a:rPr>
              <a:t>차 점검</a:t>
            </a:r>
            <a:r>
              <a:rPr lang="en-US" altLang="ko-KR" sz="1400" b="1" dirty="0" smtClean="0">
                <a:solidFill>
                  <a:schemeClr val="bg1"/>
                </a:solidFill>
                <a:latin typeface="Malgun Gothic" panose="020B0503020000020004" charset="-127"/>
                <a:ea typeface="Malgun Gothic" panose="020B0503020000020004" charset="-127"/>
              </a:rPr>
              <a:t>)</a:t>
            </a:r>
            <a:r>
              <a:rPr lang="ko-KR" altLang="en-US" sz="1400" b="1" dirty="0" err="1" smtClean="0">
                <a:solidFill>
                  <a:schemeClr val="bg1"/>
                </a:solidFill>
                <a:latin typeface="Malgun Gothic" panose="020B0503020000020004" charset="-127"/>
                <a:ea typeface="Malgun Gothic" panose="020B0503020000020004" charset="-127"/>
              </a:rPr>
              <a:t>위규</a:t>
            </a:r>
            <a:r>
              <a:rPr lang="ko-KR" altLang="en-US" sz="1400" b="1" dirty="0" smtClean="0">
                <a:solidFill>
                  <a:schemeClr val="bg1"/>
                </a:solidFill>
                <a:latin typeface="Malgun Gothic" panose="020B0503020000020004" charset="-127"/>
                <a:ea typeface="Malgun Gothic" panose="020B0503020000020004" charset="-127"/>
              </a:rPr>
              <a:t> 등급별 현황</a:t>
            </a:r>
            <a:endParaRPr lang="ko-KR" altLang="en-US" sz="1400" b="1" dirty="0">
              <a:solidFill>
                <a:schemeClr val="bg1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039238"/>
              </p:ext>
            </p:extLst>
          </p:nvPr>
        </p:nvGraphicFramePr>
        <p:xfrm>
          <a:off x="323850" y="3813779"/>
          <a:ext cx="4104134" cy="1929890"/>
        </p:xfrm>
        <a:graphic>
          <a:graphicData uri="http://schemas.openxmlformats.org/drawingml/2006/table">
            <a:tbl>
              <a:tblPr/>
              <a:tblGrid>
                <a:gridCol w="463370">
                  <a:extLst>
                    <a:ext uri="{9D8B030D-6E8A-4147-A177-3AD203B41FA5}">
                      <a16:colId xmlns:a16="http://schemas.microsoft.com/office/drawing/2014/main" val="3514338656"/>
                    </a:ext>
                  </a:extLst>
                </a:gridCol>
                <a:gridCol w="2105024">
                  <a:extLst>
                    <a:ext uri="{9D8B030D-6E8A-4147-A177-3AD203B41FA5}">
                      <a16:colId xmlns:a16="http://schemas.microsoft.com/office/drawing/2014/main" val="3494649755"/>
                    </a:ext>
                  </a:extLst>
                </a:gridCol>
                <a:gridCol w="966457">
                  <a:extLst>
                    <a:ext uri="{9D8B030D-6E8A-4147-A177-3AD203B41FA5}">
                      <a16:colId xmlns:a16="http://schemas.microsoft.com/office/drawing/2014/main" val="1192550061"/>
                    </a:ext>
                  </a:extLst>
                </a:gridCol>
                <a:gridCol w="569283">
                  <a:extLst>
                    <a:ext uri="{9D8B030D-6E8A-4147-A177-3AD203B41FA5}">
                      <a16:colId xmlns:a16="http://schemas.microsoft.com/office/drawing/2014/main" val="1333448477"/>
                    </a:ext>
                  </a:extLst>
                </a:gridCol>
              </a:tblGrid>
              <a:tr h="3113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위규건수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045959"/>
                  </a:ext>
                </a:extLst>
              </a:tr>
              <a:tr h="3113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공도구</a:t>
                      </a:r>
                      <a:r>
                        <a:rPr lang="ko-KR" altLang="en-U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관리 미흡 </a:t>
                      </a:r>
                      <a:endParaRPr lang="ko-KR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96618"/>
                  </a:ext>
                </a:extLst>
              </a:tr>
              <a:tr h="3113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낙하 방지 조치 불량</a:t>
                      </a:r>
                      <a:endParaRPr lang="ko-KR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984918"/>
                  </a:ext>
                </a:extLst>
              </a:tr>
              <a:tr h="3113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Trun</a:t>
                      </a:r>
                      <a:r>
                        <a:rPr lang="en-US" altLang="ko-K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-on </a:t>
                      </a:r>
                      <a:r>
                        <a:rPr lang="ko-KR" altLang="en-U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설비 내부 작업 안전수칙 위반 </a:t>
                      </a:r>
                      <a:endParaRPr lang="ko-KR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208890"/>
                  </a:ext>
                </a:extLst>
              </a:tr>
              <a:tr h="3113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서류 관리 상태 미흡</a:t>
                      </a:r>
                      <a:endParaRPr lang="ko-KR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157897"/>
                  </a:ext>
                </a:extLst>
              </a:tr>
              <a:tr h="3113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고소 작업 시 </a:t>
                      </a:r>
                      <a:r>
                        <a:rPr lang="ko-KR" altLang="en-US" sz="1200" b="1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안전고리</a:t>
                      </a:r>
                      <a:r>
                        <a:rPr lang="ko-KR" altLang="en-U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ko-KR" altLang="en-US" sz="1200" b="1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미체결</a:t>
                      </a:r>
                      <a:endParaRPr lang="ko-KR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355451"/>
                  </a:ext>
                </a:extLst>
              </a:tr>
            </a:tbl>
          </a:graphicData>
        </a:graphic>
      </p:graphicFrame>
      <p:sp>
        <p:nvSpPr>
          <p:cNvPr id="19" name="직사각형 18"/>
          <p:cNvSpPr/>
          <p:nvPr/>
        </p:nvSpPr>
        <p:spPr bwMode="auto">
          <a:xfrm>
            <a:off x="395536" y="3465727"/>
            <a:ext cx="2160240" cy="2939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noAutofit/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400" b="1" dirty="0" smtClean="0">
                <a:solidFill>
                  <a:schemeClr val="bg1"/>
                </a:solidFill>
                <a:latin typeface="Malgun Gothic" panose="020B0503020000020004" charset="-127"/>
                <a:ea typeface="Malgun Gothic" panose="020B0503020000020004" charset="-127"/>
              </a:rPr>
              <a:t>(2</a:t>
            </a:r>
            <a:r>
              <a:rPr lang="ko-KR" altLang="en-US" sz="1400" b="1" dirty="0" smtClean="0">
                <a:solidFill>
                  <a:schemeClr val="bg1"/>
                </a:solidFill>
                <a:latin typeface="Malgun Gothic" panose="020B0503020000020004" charset="-127"/>
                <a:ea typeface="Malgun Gothic" panose="020B0503020000020004" charset="-127"/>
              </a:rPr>
              <a:t>차 점검</a:t>
            </a:r>
            <a:r>
              <a:rPr lang="en-US" altLang="ko-KR" sz="1400" b="1" dirty="0" smtClean="0">
                <a:solidFill>
                  <a:schemeClr val="bg1"/>
                </a:solidFill>
                <a:latin typeface="Malgun Gothic" panose="020B0503020000020004" charset="-127"/>
                <a:ea typeface="Malgun Gothic" panose="020B0503020000020004" charset="-127"/>
              </a:rPr>
              <a:t>)</a:t>
            </a:r>
            <a:r>
              <a:rPr lang="ko-KR" altLang="en-US" sz="1400" b="1" dirty="0" smtClean="0">
                <a:solidFill>
                  <a:schemeClr val="bg1"/>
                </a:solidFill>
                <a:latin typeface="Malgun Gothic" panose="020B0503020000020004" charset="-127"/>
                <a:ea typeface="Malgun Gothic" panose="020B0503020000020004" charset="-127"/>
              </a:rPr>
              <a:t>유형별 현황</a:t>
            </a:r>
            <a:endParaRPr lang="ko-KR" altLang="en-US" sz="1400" b="1" dirty="0">
              <a:solidFill>
                <a:schemeClr val="bg1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20" name="직선 연결선 19"/>
          <p:cNvCxnSpPr/>
          <p:nvPr/>
        </p:nvCxnSpPr>
        <p:spPr bwMode="auto">
          <a:xfrm>
            <a:off x="50071" y="3402438"/>
            <a:ext cx="909393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>
            <a:stCxn id="6" idx="2"/>
          </p:cNvCxnSpPr>
          <p:nvPr/>
        </p:nvCxnSpPr>
        <p:spPr bwMode="auto">
          <a:xfrm>
            <a:off x="4572000" y="3415941"/>
            <a:ext cx="0" cy="3037395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표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882708"/>
              </p:ext>
            </p:extLst>
          </p:nvPr>
        </p:nvGraphicFramePr>
        <p:xfrm>
          <a:off x="5076056" y="5778702"/>
          <a:ext cx="3365500" cy="458610"/>
        </p:xfrm>
        <a:graphic>
          <a:graphicData uri="http://schemas.openxmlformats.org/drawingml/2006/table">
            <a:tbl>
              <a:tblPr/>
              <a:tblGrid>
                <a:gridCol w="673100">
                  <a:extLst>
                    <a:ext uri="{9D8B030D-6E8A-4147-A177-3AD203B41FA5}">
                      <a16:colId xmlns:a16="http://schemas.microsoft.com/office/drawing/2014/main" val="3564521805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412522182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3212712503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558003170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581338654"/>
                    </a:ext>
                  </a:extLst>
                </a:gridCol>
              </a:tblGrid>
              <a:tr h="22930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등급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5961233"/>
                  </a:ext>
                </a:extLst>
              </a:tr>
              <a:tr h="22930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위규건수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0699465"/>
                  </a:ext>
                </a:extLst>
              </a:tr>
            </a:tbl>
          </a:graphicData>
        </a:graphic>
      </p:graphicFrame>
      <p:sp>
        <p:nvSpPr>
          <p:cNvPr id="24" name="직사각형 23"/>
          <p:cNvSpPr/>
          <p:nvPr/>
        </p:nvSpPr>
        <p:spPr>
          <a:xfrm>
            <a:off x="323850" y="5774969"/>
            <a:ext cx="41041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 smtClean="0">
                <a:latin typeface="+mn-ea"/>
              </a:rPr>
              <a:t>11</a:t>
            </a:r>
            <a:r>
              <a:rPr lang="ko-KR" altLang="en-US" sz="1200" b="1" dirty="0" smtClean="0">
                <a:latin typeface="+mn-ea"/>
              </a:rPr>
              <a:t>건의 </a:t>
            </a:r>
            <a:r>
              <a:rPr lang="ko-KR" altLang="en-US" sz="1200" b="1" dirty="0" smtClean="0">
                <a:latin typeface="+mn-ea"/>
              </a:rPr>
              <a:t>유형별 분석을 통해 </a:t>
            </a:r>
            <a:r>
              <a:rPr lang="ko-KR" altLang="en-US" sz="1200" b="1" dirty="0" smtClean="0">
                <a:solidFill>
                  <a:srgbClr val="0000FF"/>
                </a:solidFill>
                <a:latin typeface="+mn-ea"/>
              </a:rPr>
              <a:t>상위 </a:t>
            </a:r>
            <a:r>
              <a:rPr lang="en-US" altLang="ko-KR" sz="1200" b="1" dirty="0" smtClean="0">
                <a:solidFill>
                  <a:srgbClr val="0000FF"/>
                </a:solidFill>
                <a:latin typeface="+mn-ea"/>
              </a:rPr>
              <a:t>5</a:t>
            </a:r>
            <a:r>
              <a:rPr lang="ko-KR" altLang="en-US" sz="1200" b="1" dirty="0" smtClean="0">
                <a:solidFill>
                  <a:srgbClr val="0000FF"/>
                </a:solidFill>
                <a:latin typeface="+mn-ea"/>
              </a:rPr>
              <a:t>건을 선정하여 </a:t>
            </a:r>
            <a:endParaRPr lang="en-US" altLang="ko-KR" sz="1200" b="1" dirty="0" smtClean="0">
              <a:solidFill>
                <a:srgbClr val="0000FF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 smtClean="0">
                <a:latin typeface="+mn-ea"/>
              </a:rPr>
              <a:t>현장 </a:t>
            </a:r>
            <a:r>
              <a:rPr lang="ko-KR" altLang="en-US" sz="1200" b="1" dirty="0" smtClean="0">
                <a:solidFill>
                  <a:srgbClr val="0000FF"/>
                </a:solidFill>
                <a:latin typeface="+mn-ea"/>
              </a:rPr>
              <a:t>중점 </a:t>
            </a:r>
            <a:r>
              <a:rPr lang="ko-KR" altLang="en-US" sz="1200" b="1" dirty="0" smtClean="0">
                <a:solidFill>
                  <a:srgbClr val="0000FF"/>
                </a:solidFill>
                <a:latin typeface="+mn-ea"/>
              </a:rPr>
              <a:t>안전관리 대상으로 선정하여 관리함</a:t>
            </a:r>
            <a:endParaRPr lang="ko-KR" altLang="en-US" sz="12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4708756" y="917591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sz="1200" b="1" dirty="0" smtClean="0">
                <a:solidFill>
                  <a:srgbClr val="0000FF"/>
                </a:solidFill>
                <a:latin typeface="+mn-ea"/>
              </a:rPr>
              <a:t>※ </a:t>
            </a:r>
            <a:r>
              <a:rPr lang="ko-KR" altLang="en-US" sz="1200" b="1" dirty="0" smtClean="0">
                <a:solidFill>
                  <a:srgbClr val="0000FF"/>
                </a:solidFill>
                <a:latin typeface="+mn-ea"/>
              </a:rPr>
              <a:t>대상</a:t>
            </a:r>
            <a:r>
              <a:rPr lang="en-US" altLang="ko-KR" sz="1200" b="1" dirty="0" smtClean="0">
                <a:solidFill>
                  <a:srgbClr val="0000FF"/>
                </a:solidFill>
                <a:latin typeface="+mn-ea"/>
              </a:rPr>
              <a:t>: </a:t>
            </a:r>
            <a:r>
              <a:rPr lang="ko-KR" altLang="en-US" sz="1200" b="1" dirty="0" err="1" smtClean="0">
                <a:solidFill>
                  <a:srgbClr val="0000FF"/>
                </a:solidFill>
                <a:latin typeface="+mn-ea"/>
              </a:rPr>
              <a:t>위규발생</a:t>
            </a:r>
            <a:r>
              <a:rPr lang="ko-KR" altLang="en-US" sz="1200" b="1" dirty="0" smtClean="0">
                <a:solidFill>
                  <a:srgbClr val="0000FF"/>
                </a:solidFill>
                <a:latin typeface="+mn-ea"/>
              </a:rPr>
              <a:t> </a:t>
            </a:r>
            <a:r>
              <a:rPr lang="en-US" altLang="ko-KR" sz="1200" b="1" dirty="0" smtClean="0">
                <a:solidFill>
                  <a:srgbClr val="0000FF"/>
                </a:solidFill>
                <a:latin typeface="+mn-ea"/>
              </a:rPr>
              <a:t>13</a:t>
            </a:r>
            <a:r>
              <a:rPr lang="ko-KR" altLang="en-US" sz="1200" b="1" dirty="0" smtClean="0">
                <a:solidFill>
                  <a:srgbClr val="0000FF"/>
                </a:solidFill>
                <a:latin typeface="+mn-ea"/>
              </a:rPr>
              <a:t>개 </a:t>
            </a:r>
            <a:r>
              <a:rPr lang="ko-KR" altLang="en-US" sz="1200" b="1" dirty="0" smtClean="0">
                <a:solidFill>
                  <a:srgbClr val="0000FF"/>
                </a:solidFill>
                <a:latin typeface="+mn-ea"/>
              </a:rPr>
              <a:t>업체 中 </a:t>
            </a:r>
            <a:r>
              <a:rPr lang="en-US" altLang="ko-KR" sz="1200" b="1" dirty="0" smtClean="0">
                <a:solidFill>
                  <a:srgbClr val="0000FF"/>
                </a:solidFill>
                <a:latin typeface="+mn-ea"/>
              </a:rPr>
              <a:t>worst 3</a:t>
            </a:r>
            <a:r>
              <a:rPr lang="ko-KR" altLang="en-US" sz="1200" b="1" dirty="0" smtClean="0">
                <a:solidFill>
                  <a:srgbClr val="0000FF"/>
                </a:solidFill>
                <a:latin typeface="+mn-ea"/>
              </a:rPr>
              <a:t>을 선정함</a:t>
            </a:r>
            <a:endParaRPr lang="ko-KR" altLang="en-US" sz="12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971600" y="1340769"/>
            <a:ext cx="1440160" cy="1663832"/>
          </a:xfrm>
          <a:prstGeom prst="roundRect">
            <a:avLst>
              <a:gd name="adj" fmla="val 8897"/>
            </a:avLst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606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theme/theme1.xml><?xml version="1.0" encoding="utf-8"?>
<a:theme xmlns:a="http://schemas.openxmlformats.org/drawingml/2006/main" name="3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folHlink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3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헤드라인M" pitchFamily="18" charset="-127"/>
            <a:ea typeface="HY헤드라인M" pitchFamily="18" charset="-127"/>
          </a:defRPr>
        </a:defPPr>
      </a:lstStyle>
    </a:spDef>
    <a:lnDef>
      <a:spPr bwMode="auto">
        <a:solidFill>
          <a:schemeClr val="folHlink"/>
        </a:solidFill>
        <a:ln w="19050" cap="flat" cmpd="sng" algn="ctr">
          <a:solidFill>
            <a:schemeClr val="bg2">
              <a:lumMod val="75000"/>
            </a:schemeClr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l">
          <a:defRPr b="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508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508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33119</TotalTime>
  <Words>124</Words>
  <Application>Microsoft Office PowerPoint</Application>
  <PresentationFormat>화면 슬라이드 쇼(4:3)</PresentationFormat>
  <Paragraphs>46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10</vt:i4>
      </vt:variant>
      <vt:variant>
        <vt:lpstr>슬라이드 제목</vt:lpstr>
      </vt:variant>
      <vt:variant>
        <vt:i4>1</vt:i4>
      </vt:variant>
    </vt:vector>
  </HeadingPairs>
  <TitlesOfParts>
    <vt:vector size="22" baseType="lpstr">
      <vt:lpstr>HY견고딕</vt:lpstr>
      <vt:lpstr>HY울릉도M</vt:lpstr>
      <vt:lpstr>HY헤드라인M</vt:lpstr>
      <vt:lpstr>가는각진제목체</vt:lpstr>
      <vt:lpstr>견고딕</vt:lpstr>
      <vt:lpstr>굴림</vt:lpstr>
      <vt:lpstr>맑은 고딕</vt:lpstr>
      <vt:lpstr>맑은 고딕</vt:lpstr>
      <vt:lpstr>Arial</vt:lpstr>
      <vt:lpstr>Times New Roman</vt:lpstr>
      <vt:lpstr>Wingdings</vt:lpstr>
      <vt:lpstr>3_디자인 사용자 지정</vt:lpstr>
      <vt:lpstr>1_디자인 사용자 지정</vt:lpstr>
      <vt:lpstr>2_디자인 사용자 지정</vt:lpstr>
      <vt:lpstr>디자인 사용자 지정</vt:lpstr>
      <vt:lpstr>4_디자인 사용자 지정</vt:lpstr>
      <vt:lpstr>5_디자인 사용자 지정</vt:lpstr>
      <vt:lpstr>6_디자인 사용자 지정</vt:lpstr>
      <vt:lpstr>7_디자인 사용자 지정</vt:lpstr>
      <vt:lpstr>8_디자인 사용자 지정</vt:lpstr>
      <vt:lpstr>9_디자인 사용자 지정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SDC 신규라인 통합제안서</dc:title>
  <dc:creator>081105</dc:creator>
  <cp:lastModifiedBy>김동현(환경안전2파트/부장/-)</cp:lastModifiedBy>
  <cp:revision>2521</cp:revision>
  <cp:lastPrinted>2022-09-08T04:51:52Z</cp:lastPrinted>
  <dcterms:created xsi:type="dcterms:W3CDTF">2013-11-15T02:30:58Z</dcterms:created>
  <dcterms:modified xsi:type="dcterms:W3CDTF">2022-11-17T08:21:16Z</dcterms:modified>
</cp:coreProperties>
</file>