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58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91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1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2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94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31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51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9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03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C3BE-154D-405B-B763-95EA0547E3FC}" type="datetimeFigureOut">
              <a:rPr lang="ko-KR" altLang="en-US" smtClean="0"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0040-3A2B-471A-9BE6-C04D073116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6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797"/>
            <a:ext cx="10682461" cy="924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07092"/>
            <a:ext cx="352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CQ05_BOD_Expansion Lay Out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81232" y="2373549"/>
            <a:ext cx="8353168" cy="435554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8534400" y="933889"/>
            <a:ext cx="1760706" cy="447473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고소 작업 구간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왼쪽 화살표 7"/>
          <p:cNvSpPr/>
          <p:nvPr/>
        </p:nvSpPr>
        <p:spPr>
          <a:xfrm rot="19681364">
            <a:off x="6853367" y="1630069"/>
            <a:ext cx="1802611" cy="408562"/>
          </a:xfrm>
          <a:prstGeom prst="leftArrow">
            <a:avLst>
              <a:gd name="adj1" fmla="val 26190"/>
              <a:gd name="adj2" fmla="val 833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11512"/>
            <a:ext cx="3126402" cy="128196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401" y="3511512"/>
            <a:ext cx="3229949" cy="155301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50" y="3472999"/>
            <a:ext cx="1660738" cy="15915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089" y="3473000"/>
            <a:ext cx="1850812" cy="1713938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189766" y="3710577"/>
            <a:ext cx="1275897" cy="8709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1465663" y="3710577"/>
            <a:ext cx="1275897" cy="8709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81919" y="3717020"/>
            <a:ext cx="1275897" cy="8709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30013" y="3710577"/>
            <a:ext cx="1275897" cy="8709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844738" y="3710577"/>
            <a:ext cx="1275897" cy="87094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827714" y="4587968"/>
            <a:ext cx="735486" cy="12562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1563200" y="4587968"/>
            <a:ext cx="462626" cy="12562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4285971" y="4581525"/>
            <a:ext cx="1649616" cy="11577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5893956" y="4576504"/>
            <a:ext cx="41631" cy="11628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5935587" y="4550076"/>
            <a:ext cx="961174" cy="11892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4761158" y="5844191"/>
            <a:ext cx="2307226" cy="447473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안전 구역 확보 구역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63664" y="5973366"/>
            <a:ext cx="2399072" cy="447473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</a:rPr>
              <a:t>안전 구역 확보 구간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0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</Words>
  <Application>Microsoft Office PowerPoint</Application>
  <PresentationFormat>와이드스크린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이세범(물류PM4팀/-)</dc:creator>
  <cp:lastModifiedBy>이세범(물류PM4팀/-)</cp:lastModifiedBy>
  <cp:revision>3</cp:revision>
  <dcterms:created xsi:type="dcterms:W3CDTF">2023-03-24T03:41:04Z</dcterms:created>
  <dcterms:modified xsi:type="dcterms:W3CDTF">2023-03-24T05:20:03Z</dcterms:modified>
</cp:coreProperties>
</file>