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6A78C1-CE25-4C46-8652-EE2C7C9E4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6508B38-8901-4655-9B7C-8A7561755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DA7B46-FB2A-45C8-9C97-F9B851150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406A-0BA9-4A36-94F1-2780DE695403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F2C75BB-459B-4175-8EBA-767F850B9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3F2B999-F3A6-49A8-8D0F-77B5942D6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BAA0-ACDB-4F5D-BBE8-F01019C791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498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341F256-181A-4510-80FB-B40F2A43F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C959640-8652-4099-B40C-151417770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D596D75-7C98-4D67-ADFA-FF9BB2B74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406A-0BA9-4A36-94F1-2780DE695403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6F52ECE-D53C-49D8-A2B7-28796DA46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D2CD303-35C0-46F9-B431-209039CEC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BAA0-ACDB-4F5D-BBE8-F01019C791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140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6F1B83C-BD6D-4312-99E8-3912C4E385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C70D97B-5F8A-4995-BBE1-211C3F023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55BFAC0-85B0-4729-96D0-5A0E19D99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406A-0BA9-4A36-94F1-2780DE695403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33957B4-47B4-45A0-8E2A-6EF61389E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51D9AA3-A4D7-424B-BC8D-0CF6B68D8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BAA0-ACDB-4F5D-BBE8-F01019C791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465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9DBD41-CB0B-4C48-A804-5FFF1561F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44A2B10-0705-4507-BFA3-EFF4AFFAE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3A79E94-3E9C-41A2-A573-FF4CC2B07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406A-0BA9-4A36-94F1-2780DE695403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85454C2-FFDA-469B-A166-658FA0500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AE5A792-646E-4C59-B475-A6420DD3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BAA0-ACDB-4F5D-BBE8-F01019C791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438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8339BC-2023-4C0C-B8C6-77307DBE2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BFF5801-6ABF-43EA-A2D7-478EC7F53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F275B5-48FB-4A39-9C18-A72AFB445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406A-0BA9-4A36-94F1-2780DE695403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39546C-E999-42E2-80A0-FC227F4A2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85CE1B9-382B-4302-A55A-2AE73481E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BAA0-ACDB-4F5D-BBE8-F01019C791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676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D273C34-5784-4BD2-85A1-8B3A0727C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614114-E1A2-41A7-BA9B-22568915B8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103BC9F-DA48-4B2B-940B-6DBC3A72B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21D23F6-D1F9-4BB3-8B67-5E609EF85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406A-0BA9-4A36-94F1-2780DE695403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C7364E0-126A-4F66-A02F-D6D452C9E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79A03EF-7CB2-444C-9E23-930C00F13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BAA0-ACDB-4F5D-BBE8-F01019C791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33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775B98-3677-4CD4-BEF6-615047BF6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DD29229-38AF-4DD9-8634-6FE770AEE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DCD15F5-B755-4032-BD4C-D56D79DBD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98D77B6-EEF8-47F4-8FF1-F86BFFA992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B708E74-6428-448F-AF79-111181CE90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0596C48-8E70-4191-B141-F4F84B784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406A-0BA9-4A36-94F1-2780DE695403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A2B4604-A3FD-40A2-802E-7B05539C4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722DABE-9915-4F7D-A364-E634F5FB7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BAA0-ACDB-4F5D-BBE8-F01019C791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199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4F5644-17CF-4723-8C3D-FD39E8987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86E4885-12AF-4975-9CC3-4C2DCA0FE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406A-0BA9-4A36-94F1-2780DE695403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D5BD179-D0FD-4B09-BECC-A81DC184E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B6E5D10-33E0-4EF5-A578-EAE25E251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BAA0-ACDB-4F5D-BBE8-F01019C791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97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319C604-43DE-4E9A-A36B-AA5B31142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406A-0BA9-4A36-94F1-2780DE695403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A27F233-B36E-4982-AF4C-AB51BA10E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0C33042-832B-41B3-BF76-CA79D1A21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BAA0-ACDB-4F5D-BBE8-F01019C791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219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E2A4EB-225C-4B58-B5E1-CFCED6D09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EB9B7D3-896D-4DE6-BDDD-C4EA6F589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E97B2E7-C5ED-4D06-AFB6-6DF3E39A1E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42885AA-C6F9-48E2-B7DD-DA77F9A90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406A-0BA9-4A36-94F1-2780DE695403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C9855A1-FA32-4B5C-9CC2-003F04EE8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CAE9EFD-C2FF-4A6F-AADA-9689F20B6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BAA0-ACDB-4F5D-BBE8-F01019C791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136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43A8F3-3678-4440-B9E1-C21C61379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6B4620E-F217-4CB7-AE72-BC05D1549B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6A17AD2-94F8-4F93-802B-379B5590D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D189804-8ADF-4C25-9531-D1565B937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406A-0BA9-4A36-94F1-2780DE695403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899247C-8C97-4265-8946-A66453998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7190CD0-D743-4CA6-A01F-8D42BD0F7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BAA0-ACDB-4F5D-BBE8-F01019C791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71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9B6A403-70AC-43B8-88C0-B5CCCF79D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6C7AC8F-318C-471A-A864-638374C4D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B25A316-B078-44E7-B4A3-8B566CAC82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6406A-0BA9-4A36-94F1-2780DE695403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43E6494-8243-43F3-8F1D-EFBFBABF9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C70280D-83A3-47CF-970A-B480F585BA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EBAA0-ACDB-4F5D-BBE8-F01019C791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061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543B06-3D2C-47C1-A86A-7953F12892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/>
              <a:t>ㄴㅇㄴㄴ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ACDF7A5-B745-49D3-8783-4AC70063C3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921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ㄴㅇㄴㄴ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ㄴㅇㄴㄴ</dc:title>
  <dc:creator>신 재갑</dc:creator>
  <cp:lastModifiedBy>신 재갑</cp:lastModifiedBy>
  <cp:revision>1</cp:revision>
  <dcterms:created xsi:type="dcterms:W3CDTF">2022-12-22T04:48:25Z</dcterms:created>
  <dcterms:modified xsi:type="dcterms:W3CDTF">2022-12-22T04:48:25Z</dcterms:modified>
</cp:coreProperties>
</file>