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9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6A78C1-CE25-4C46-8652-EE2C7C9E48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46508B38-8901-4655-9B7C-8A75617553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EDA7B46-FB2A-45C8-9C97-F9B8511508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F2C75BB-459B-4175-8EBA-767F850B90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3F2B999-F3A6-49A8-8D0F-77B5942D61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14985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341F256-181A-4510-80FB-B40F2A43F4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3C959640-8652-4099-B40C-1514177701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D596D75-7C98-4D67-ADFA-FF9BB2B745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6F52ECE-D53C-49D8-A2B7-28796DA46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D2CD303-35C0-46F9-B431-209039CE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11402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36F1B83C-BD6D-4312-99E8-3912C4E385F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0C70D97B-5F8A-4995-BBE1-211C3F023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55BFAC0-85B0-4729-96D0-5A0E19D99C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33957B4-47B4-45A0-8E2A-6EF61389E1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51D9AA3-A4D7-424B-BC8D-0CF6B68D8D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746551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29DBD41-CB0B-4C48-A804-5FFF1561F0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44A2B10-0705-4507-BFA3-EFF4AFFAE9C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A3A79E94-3E9C-41A2-A573-FF4CC2B077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385454C2-FFDA-469B-A166-658FA0500C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AE5A792-646E-4C59-B475-A6420DD38B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4438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D8339BC-2023-4C0C-B8C6-77307DBE2F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BFF5801-6ABF-43EA-A2D7-478EC7F533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DF275B5-48FB-4A39-9C18-A72AFB445D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A39546C-E999-42E2-80A0-FC227F4A29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85CE1B9-382B-4302-A55A-2AE73481E8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867660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D273C34-5784-4BD2-85A1-8B3A0727C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5614114-E1A2-41A7-BA9B-22568915B8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C103BC9F-DA48-4B2B-940B-6DBC3A72B3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21D23F6-D1F9-4BB3-8B67-5E609EF85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FC7364E0-126A-4F66-A02F-D6D452C9E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C79A03EF-7CB2-444C-9E23-930C00F13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3322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F775B98-3677-4CD4-BEF6-615047BF6E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DD29229-38AF-4DD9-8634-6FE770AEED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DCD15F5-B755-4032-BD4C-D56D79DBD5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998D77B6-EEF8-47F4-8FF1-F86BFFA992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6B708E74-6428-448F-AF79-111181CE90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20596C48-8E70-4191-B141-F4F84B7844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4A2B4604-A3FD-40A2-802E-7B05539C41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1722DABE-9915-4F7D-A364-E634F5FB77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019944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74F5644-17CF-4723-8C3D-FD39E8987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586E4885-12AF-4975-9CC3-4C2DCA0FE3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7D5BD179-D0FD-4B09-BECC-A81DC184E6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3B6E5D10-33E0-4EF5-A578-EAE25E2516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5973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B319C604-43DE-4E9A-A36B-AA5B311429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8A27F233-B36E-4982-AF4C-AB51BA10E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00C33042-832B-41B3-BF76-CA79D1A21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21987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4E2A4EB-225C-4B58-B5E1-CFCED6D092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B9B7D3-896D-4DE6-BDDD-C4EA6F5891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3E97B2E7-C5ED-4D06-AFB6-6DF3E39A1E0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42885AA-C6F9-48E2-B7DD-DA77F9A90A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0C9855A1-FA32-4B5C-9CC2-003F04EE8A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CAE9EFD-C2FF-4A6F-AADA-9689F20B69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013665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D43A8F3-3678-4440-B9E1-C21C613794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96B4620E-F217-4CB7-AE72-BC05D1549B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6A17AD2-94F8-4F93-802B-379B5590D9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D189804-8ADF-4C25-9531-D1565B9376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899247C-8C97-4265-8946-A664539980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7190CD0-D743-4CA6-A01F-8D42BD0F70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267194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59B6A403-70AC-43B8-88C0-B5CCCF79D2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6C7AC8F-318C-471A-A864-638374C4DE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CB25A316-B078-44E7-B4A3-8B566CAC82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A6406A-0BA9-4A36-94F1-2780DE695403}" type="datetimeFigureOut">
              <a:rPr lang="ko-KR" altLang="en-US" smtClean="0"/>
              <a:t>2022-12-22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43E6494-8243-43F3-8F1D-EFBFBABF91B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C70280D-83A3-47CF-970A-B480F585BA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EBAA0-ACDB-4F5D-BBE8-F01019C791D9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506122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9543B06-3D2C-47C1-A86A-7953F12892D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ko-KR" altLang="en-US"/>
              <a:t>ㄴㅇㄴㄴ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DACDF7A5-B745-49D3-8783-4AC70063C3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9215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</Words>
  <Application>Microsoft Office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ㄴㅇㄴㄴ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ㄴㅇㄴㄴ</dc:title>
  <dc:creator>신 재갑</dc:creator>
  <cp:lastModifiedBy>신 재갑</cp:lastModifiedBy>
  <cp:revision>1</cp:revision>
  <dcterms:created xsi:type="dcterms:W3CDTF">2022-12-22T04:48:25Z</dcterms:created>
  <dcterms:modified xsi:type="dcterms:W3CDTF">2022-12-22T04:48:25Z</dcterms:modified>
</cp:coreProperties>
</file>